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3"/>
  </p:notesMasterIdLst>
  <p:sldIdLst>
    <p:sldId id="257" r:id="rId5"/>
    <p:sldId id="258" r:id="rId6"/>
    <p:sldId id="261" r:id="rId7"/>
    <p:sldId id="269" r:id="rId8"/>
    <p:sldId id="270" r:id="rId9"/>
    <p:sldId id="271" r:id="rId10"/>
    <p:sldId id="272" r:id="rId11"/>
    <p:sldId id="273" r:id="rId12"/>
    <p:sldId id="274" r:id="rId13"/>
    <p:sldId id="277" r:id="rId14"/>
    <p:sldId id="276" r:id="rId15"/>
    <p:sldId id="275" r:id="rId16"/>
    <p:sldId id="278" r:id="rId17"/>
    <p:sldId id="279" r:id="rId18"/>
    <p:sldId id="280" r:id="rId19"/>
    <p:sldId id="281" r:id="rId20"/>
    <p:sldId id="282" r:id="rId21"/>
    <p:sldId id="283" r:id="rId22"/>
    <p:sldId id="284" r:id="rId23"/>
    <p:sldId id="285" r:id="rId24"/>
    <p:sldId id="286" r:id="rId25"/>
    <p:sldId id="265" r:id="rId26"/>
    <p:sldId id="287" r:id="rId27"/>
    <p:sldId id="289" r:id="rId28"/>
    <p:sldId id="290" r:id="rId29"/>
    <p:sldId id="291" r:id="rId30"/>
    <p:sldId id="263" r:id="rId31"/>
    <p:sldId id="29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4CCD43-42E6-53A3-E5C6-F2CB50012703}" name="Jared" initials="Ja" userId="S::jaredjc51@ufl.edu::c9eea1ed-e0a9-442d-b507-c3d95711806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005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55EAE0-21FB-A6BF-FF38-A89CE4D6CCED}" v="2" dt="2024-06-23T17:48:23.524"/>
    <p1510:client id="{29FB6470-25DC-4D93-934C-490902EBDC25}" v="4033" dt="2024-06-24T00:02:09.530"/>
    <p1510:client id="{A9A7BE06-9EAA-8C82-5359-ED547EFAE307}" v="2" dt="2024-06-24T14:14:32.886"/>
    <p1510:client id="{B8C8942F-0827-F6DB-9C78-62D92377A0EE}" v="342" dt="2024-06-23T23:26:29.2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9" autoAdjust="0"/>
    <p:restoredTop sz="94649"/>
  </p:normalViewPr>
  <p:slideViewPr>
    <p:cSldViewPr snapToGrid="0">
      <p:cViewPr>
        <p:scale>
          <a:sx n="75" d="100"/>
          <a:sy n="75" d="100"/>
        </p:scale>
        <p:origin x="749"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vig, Maquinn L." userId="9e2a6ea7-2c86-4780-9484-75ea2d208251" providerId="ADAL" clId="{B576BD49-4444-054D-90F4-2DFB02310737}"/>
    <pc:docChg chg="undo redo custSel delSld modSld">
      <pc:chgData name="Havig, Maquinn L." userId="9e2a6ea7-2c86-4780-9484-75ea2d208251" providerId="ADAL" clId="{B576BD49-4444-054D-90F4-2DFB02310737}" dt="2024-06-05T18:59:56.221" v="595" actId="1440"/>
      <pc:docMkLst>
        <pc:docMk/>
      </pc:docMkLst>
      <pc:sldChg chg="modSp mod">
        <pc:chgData name="Havig, Maquinn L." userId="9e2a6ea7-2c86-4780-9484-75ea2d208251" providerId="ADAL" clId="{B576BD49-4444-054D-90F4-2DFB02310737}" dt="2024-06-05T18:22:03.824" v="20" actId="20577"/>
        <pc:sldMkLst>
          <pc:docMk/>
          <pc:sldMk cId="947740727" sldId="257"/>
        </pc:sldMkLst>
        <pc:spChg chg="mod">
          <ac:chgData name="Havig, Maquinn L." userId="9e2a6ea7-2c86-4780-9484-75ea2d208251" providerId="ADAL" clId="{B576BD49-4444-054D-90F4-2DFB02310737}" dt="2024-06-05T18:22:03.824" v="20" actId="20577"/>
          <ac:spMkLst>
            <pc:docMk/>
            <pc:sldMk cId="947740727" sldId="257"/>
            <ac:spMk id="2" creationId="{00000000-0000-0000-0000-000000000000}"/>
          </ac:spMkLst>
        </pc:spChg>
      </pc:sldChg>
      <pc:sldChg chg="addSp delSp modSp mod modAnim">
        <pc:chgData name="Havig, Maquinn L." userId="9e2a6ea7-2c86-4780-9484-75ea2d208251" providerId="ADAL" clId="{B576BD49-4444-054D-90F4-2DFB02310737}" dt="2024-06-05T18:59:56.221" v="595" actId="1440"/>
        <pc:sldMkLst>
          <pc:docMk/>
          <pc:sldMk cId="169454005" sldId="258"/>
        </pc:sldMkLst>
        <pc:spChg chg="mod">
          <ac:chgData name="Havig, Maquinn L." userId="9e2a6ea7-2c86-4780-9484-75ea2d208251" providerId="ADAL" clId="{B576BD49-4444-054D-90F4-2DFB02310737}" dt="2024-06-05T18:30:02.590" v="106" actId="20577"/>
          <ac:spMkLst>
            <pc:docMk/>
            <pc:sldMk cId="169454005" sldId="258"/>
            <ac:spMk id="2" creationId="{359FEE9D-5ACA-9081-CB34-49F7B84A0A1D}"/>
          </ac:spMkLst>
        </pc:spChg>
        <pc:spChg chg="mod">
          <ac:chgData name="Havig, Maquinn L." userId="9e2a6ea7-2c86-4780-9484-75ea2d208251" providerId="ADAL" clId="{B576BD49-4444-054D-90F4-2DFB02310737}" dt="2024-06-05T18:35:03.505" v="213" actId="1036"/>
          <ac:spMkLst>
            <pc:docMk/>
            <pc:sldMk cId="169454005" sldId="258"/>
            <ac:spMk id="4" creationId="{49782F6B-427D-F747-F52E-D2E80CF5F71D}"/>
          </ac:spMkLst>
        </pc:spChg>
        <pc:spChg chg="mod">
          <ac:chgData name="Havig, Maquinn L." userId="9e2a6ea7-2c86-4780-9484-75ea2d208251" providerId="ADAL" clId="{B576BD49-4444-054D-90F4-2DFB02310737}" dt="2024-06-05T18:59:34.460" v="594" actId="207"/>
          <ac:spMkLst>
            <pc:docMk/>
            <pc:sldMk cId="169454005" sldId="258"/>
            <ac:spMk id="9" creationId="{11FD371A-A358-3F7F-999B-78E54424BAD0}"/>
          </ac:spMkLst>
        </pc:spChg>
        <pc:picChg chg="add del mod">
          <ac:chgData name="Havig, Maquinn L." userId="9e2a6ea7-2c86-4780-9484-75ea2d208251" providerId="ADAL" clId="{B576BD49-4444-054D-90F4-2DFB02310737}" dt="2024-06-05T18:28:23.998" v="92" actId="478"/>
          <ac:picMkLst>
            <pc:docMk/>
            <pc:sldMk cId="169454005" sldId="258"/>
            <ac:picMk id="5" creationId="{E4C74C27-835E-7255-F28E-6CB2DC83AB6E}"/>
          </ac:picMkLst>
        </pc:picChg>
        <pc:picChg chg="add del mod">
          <ac:chgData name="Havig, Maquinn L." userId="9e2a6ea7-2c86-4780-9484-75ea2d208251" providerId="ADAL" clId="{B576BD49-4444-054D-90F4-2DFB02310737}" dt="2024-06-05T18:34:48.644" v="205" actId="478"/>
          <ac:picMkLst>
            <pc:docMk/>
            <pc:sldMk cId="169454005" sldId="258"/>
            <ac:picMk id="6" creationId="{867DBE32-5E1E-B243-DAAE-539A6742A935}"/>
          </ac:picMkLst>
        </pc:picChg>
        <pc:picChg chg="add mod">
          <ac:chgData name="Havig, Maquinn L." userId="9e2a6ea7-2c86-4780-9484-75ea2d208251" providerId="ADAL" clId="{B576BD49-4444-054D-90F4-2DFB02310737}" dt="2024-06-05T18:59:56.221" v="595" actId="1440"/>
          <ac:picMkLst>
            <pc:docMk/>
            <pc:sldMk cId="169454005" sldId="258"/>
            <ac:picMk id="7" creationId="{43C733EF-DEF3-00D3-074A-13959F6011F6}"/>
          </ac:picMkLst>
        </pc:picChg>
        <pc:picChg chg="add mod">
          <ac:chgData name="Havig, Maquinn L." userId="9e2a6ea7-2c86-4780-9484-75ea2d208251" providerId="ADAL" clId="{B576BD49-4444-054D-90F4-2DFB02310737}" dt="2024-06-05T18:34:55.559" v="208" actId="1076"/>
          <ac:picMkLst>
            <pc:docMk/>
            <pc:sldMk cId="169454005" sldId="258"/>
            <ac:picMk id="8" creationId="{E5624FB4-83CB-8EDC-8692-ED351BCC72EC}"/>
          </ac:picMkLst>
        </pc:picChg>
      </pc:sldChg>
      <pc:sldChg chg="addSp delSp modSp mod">
        <pc:chgData name="Havig, Maquinn L." userId="9e2a6ea7-2c86-4780-9484-75ea2d208251" providerId="ADAL" clId="{B576BD49-4444-054D-90F4-2DFB02310737}" dt="2024-06-05T18:58:28.287" v="590" actId="1076"/>
        <pc:sldMkLst>
          <pc:docMk/>
          <pc:sldMk cId="1812566547" sldId="261"/>
        </pc:sldMkLst>
        <pc:spChg chg="mod">
          <ac:chgData name="Havig, Maquinn L." userId="9e2a6ea7-2c86-4780-9484-75ea2d208251" providerId="ADAL" clId="{B576BD49-4444-054D-90F4-2DFB02310737}" dt="2024-06-05T18:31:21.998" v="182" actId="20577"/>
          <ac:spMkLst>
            <pc:docMk/>
            <pc:sldMk cId="1812566547" sldId="261"/>
            <ac:spMk id="2" creationId="{359FEE9D-5ACA-9081-CB34-49F7B84A0A1D}"/>
          </ac:spMkLst>
        </pc:spChg>
        <pc:spChg chg="mod">
          <ac:chgData name="Havig, Maquinn L." userId="9e2a6ea7-2c86-4780-9484-75ea2d208251" providerId="ADAL" clId="{B576BD49-4444-054D-90F4-2DFB02310737}" dt="2024-06-05T18:58:28.287" v="590" actId="1076"/>
          <ac:spMkLst>
            <pc:docMk/>
            <pc:sldMk cId="1812566547" sldId="261"/>
            <ac:spMk id="3" creationId="{92606251-8F82-D63F-5ABF-E4C9C1C9C1EA}"/>
          </ac:spMkLst>
        </pc:spChg>
        <pc:spChg chg="mod">
          <ac:chgData name="Havig, Maquinn L." userId="9e2a6ea7-2c86-4780-9484-75ea2d208251" providerId="ADAL" clId="{B576BD49-4444-054D-90F4-2DFB02310737}" dt="2024-06-05T18:58:28.287" v="590" actId="1076"/>
          <ac:spMkLst>
            <pc:docMk/>
            <pc:sldMk cId="1812566547" sldId="261"/>
            <ac:spMk id="9" creationId="{11FD371A-A358-3F7F-999B-78E54424BAD0}"/>
          </ac:spMkLst>
        </pc:spChg>
        <pc:picChg chg="del">
          <ac:chgData name="Havig, Maquinn L." userId="9e2a6ea7-2c86-4780-9484-75ea2d208251" providerId="ADAL" clId="{B576BD49-4444-054D-90F4-2DFB02310737}" dt="2024-06-05T18:32:39.498" v="186" actId="478"/>
          <ac:picMkLst>
            <pc:docMk/>
            <pc:sldMk cId="1812566547" sldId="261"/>
            <ac:picMk id="5" creationId="{51B4F987-FD98-E45E-40EC-BE6EB2DADFDE}"/>
          </ac:picMkLst>
        </pc:picChg>
        <pc:picChg chg="add mod">
          <ac:chgData name="Havig, Maquinn L." userId="9e2a6ea7-2c86-4780-9484-75ea2d208251" providerId="ADAL" clId="{B576BD49-4444-054D-90F4-2DFB02310737}" dt="2024-06-05T18:58:28.287" v="590" actId="1076"/>
          <ac:picMkLst>
            <pc:docMk/>
            <pc:sldMk cId="1812566547" sldId="261"/>
            <ac:picMk id="6" creationId="{98452102-C7C6-8EA8-1DD8-DAC884BD4DDC}"/>
          </ac:picMkLst>
        </pc:picChg>
      </pc:sldChg>
      <pc:sldChg chg="addSp delSp modSp mod modAnim">
        <pc:chgData name="Havig, Maquinn L." userId="9e2a6ea7-2c86-4780-9484-75ea2d208251" providerId="ADAL" clId="{B576BD49-4444-054D-90F4-2DFB02310737}" dt="2024-06-05T18:56:59.737" v="580" actId="1440"/>
        <pc:sldMkLst>
          <pc:docMk/>
          <pc:sldMk cId="2034661610" sldId="263"/>
        </pc:sldMkLst>
        <pc:spChg chg="mod">
          <ac:chgData name="Havig, Maquinn L." userId="9e2a6ea7-2c86-4780-9484-75ea2d208251" providerId="ADAL" clId="{B576BD49-4444-054D-90F4-2DFB02310737}" dt="2024-06-05T18:50:18.884" v="415" actId="1076"/>
          <ac:spMkLst>
            <pc:docMk/>
            <pc:sldMk cId="2034661610" sldId="263"/>
            <ac:spMk id="2" creationId="{359FEE9D-5ACA-9081-CB34-49F7B84A0A1D}"/>
          </ac:spMkLst>
        </pc:spChg>
        <pc:spChg chg="add mod">
          <ac:chgData name="Havig, Maquinn L." userId="9e2a6ea7-2c86-4780-9484-75ea2d208251" providerId="ADAL" clId="{B576BD49-4444-054D-90F4-2DFB02310737}" dt="2024-06-05T18:53:03.497" v="444" actId="14100"/>
          <ac:spMkLst>
            <pc:docMk/>
            <pc:sldMk cId="2034661610" sldId="263"/>
            <ac:spMk id="8" creationId="{EA0F946B-D6DA-7F46-FEA7-ECDE0819AD01}"/>
          </ac:spMkLst>
        </pc:spChg>
        <pc:spChg chg="mod">
          <ac:chgData name="Havig, Maquinn L." userId="9e2a6ea7-2c86-4780-9484-75ea2d208251" providerId="ADAL" clId="{B576BD49-4444-054D-90F4-2DFB02310737}" dt="2024-06-05T18:50:25.183" v="416" actId="1076"/>
          <ac:spMkLst>
            <pc:docMk/>
            <pc:sldMk cId="2034661610" sldId="263"/>
            <ac:spMk id="9" creationId="{11FD371A-A358-3F7F-999B-78E54424BAD0}"/>
          </ac:spMkLst>
        </pc:spChg>
        <pc:spChg chg="add mod">
          <ac:chgData name="Havig, Maquinn L." userId="9e2a6ea7-2c86-4780-9484-75ea2d208251" providerId="ADAL" clId="{B576BD49-4444-054D-90F4-2DFB02310737}" dt="2024-06-05T18:50:28.981" v="417" actId="1076"/>
          <ac:spMkLst>
            <pc:docMk/>
            <pc:sldMk cId="2034661610" sldId="263"/>
            <ac:spMk id="10" creationId="{95D4163A-D7A3-2B76-3763-C2BE907209E1}"/>
          </ac:spMkLst>
        </pc:spChg>
        <pc:spChg chg="add del">
          <ac:chgData name="Havig, Maquinn L." userId="9e2a6ea7-2c86-4780-9484-75ea2d208251" providerId="ADAL" clId="{B576BD49-4444-054D-90F4-2DFB02310737}" dt="2024-06-05T18:44:05.482" v="348" actId="22"/>
          <ac:spMkLst>
            <pc:docMk/>
            <pc:sldMk cId="2034661610" sldId="263"/>
            <ac:spMk id="11" creationId="{951C749E-FDBA-A19F-FC77-2EA5F3758A88}"/>
          </ac:spMkLst>
        </pc:spChg>
        <pc:spChg chg="add del">
          <ac:chgData name="Havig, Maquinn L." userId="9e2a6ea7-2c86-4780-9484-75ea2d208251" providerId="ADAL" clId="{B576BD49-4444-054D-90F4-2DFB02310737}" dt="2024-06-05T18:51:13.460" v="423" actId="22"/>
          <ac:spMkLst>
            <pc:docMk/>
            <pc:sldMk cId="2034661610" sldId="263"/>
            <ac:spMk id="12" creationId="{3ED5DB16-0C5A-A7D7-41AE-4BE2B2EDD476}"/>
          </ac:spMkLst>
        </pc:spChg>
        <pc:spChg chg="add del">
          <ac:chgData name="Havig, Maquinn L." userId="9e2a6ea7-2c86-4780-9484-75ea2d208251" providerId="ADAL" clId="{B576BD49-4444-054D-90F4-2DFB02310737}" dt="2024-06-05T18:51:58.685" v="427" actId="22"/>
          <ac:spMkLst>
            <pc:docMk/>
            <pc:sldMk cId="2034661610" sldId="263"/>
            <ac:spMk id="14" creationId="{35C286DA-0E41-8770-49F8-81FEEE4D24CE}"/>
          </ac:spMkLst>
        </pc:spChg>
        <pc:spChg chg="add mod">
          <ac:chgData name="Havig, Maquinn L." userId="9e2a6ea7-2c86-4780-9484-75ea2d208251" providerId="ADAL" clId="{B576BD49-4444-054D-90F4-2DFB02310737}" dt="2024-06-05T18:56:12.654" v="573" actId="1035"/>
          <ac:spMkLst>
            <pc:docMk/>
            <pc:sldMk cId="2034661610" sldId="263"/>
            <ac:spMk id="16" creationId="{284F1FE7-4AA2-110F-DACC-123B2B41A007}"/>
          </ac:spMkLst>
        </pc:spChg>
        <pc:spChg chg="add mod">
          <ac:chgData name="Havig, Maquinn L." userId="9e2a6ea7-2c86-4780-9484-75ea2d208251" providerId="ADAL" clId="{B576BD49-4444-054D-90F4-2DFB02310737}" dt="2024-06-05T18:54:05.275" v="453" actId="207"/>
          <ac:spMkLst>
            <pc:docMk/>
            <pc:sldMk cId="2034661610" sldId="263"/>
            <ac:spMk id="18" creationId="{92E95B50-5FAD-80FC-63A3-61D52CB5D2D6}"/>
          </ac:spMkLst>
        </pc:spChg>
        <pc:spChg chg="add mod">
          <ac:chgData name="Havig, Maquinn L." userId="9e2a6ea7-2c86-4780-9484-75ea2d208251" providerId="ADAL" clId="{B576BD49-4444-054D-90F4-2DFB02310737}" dt="2024-06-05T18:55:44.593" v="516" actId="1036"/>
          <ac:spMkLst>
            <pc:docMk/>
            <pc:sldMk cId="2034661610" sldId="263"/>
            <ac:spMk id="20" creationId="{8D000365-B2B3-1F24-6A39-CB1A11A4B494}"/>
          </ac:spMkLst>
        </pc:spChg>
        <pc:picChg chg="add mod">
          <ac:chgData name="Havig, Maquinn L." userId="9e2a6ea7-2c86-4780-9484-75ea2d208251" providerId="ADAL" clId="{B576BD49-4444-054D-90F4-2DFB02310737}" dt="2024-06-05T18:56:43.585" v="578" actId="1440"/>
          <ac:picMkLst>
            <pc:docMk/>
            <pc:sldMk cId="2034661610" sldId="263"/>
            <ac:picMk id="3" creationId="{EC276F51-9907-FDA3-67AA-B96D3EAB4274}"/>
          </ac:picMkLst>
        </pc:picChg>
        <pc:picChg chg="del">
          <ac:chgData name="Havig, Maquinn L." userId="9e2a6ea7-2c86-4780-9484-75ea2d208251" providerId="ADAL" clId="{B576BD49-4444-054D-90F4-2DFB02310737}" dt="2024-06-05T18:41:05.913" v="319" actId="478"/>
          <ac:picMkLst>
            <pc:docMk/>
            <pc:sldMk cId="2034661610" sldId="263"/>
            <ac:picMk id="4" creationId="{9D58691A-8BC6-C319-F1C9-025868B3A60F}"/>
          </ac:picMkLst>
        </pc:picChg>
        <pc:picChg chg="add mod">
          <ac:chgData name="Havig, Maquinn L." userId="9e2a6ea7-2c86-4780-9484-75ea2d208251" providerId="ADAL" clId="{B576BD49-4444-054D-90F4-2DFB02310737}" dt="2024-06-05T18:56:54.870" v="579" actId="1440"/>
          <ac:picMkLst>
            <pc:docMk/>
            <pc:sldMk cId="2034661610" sldId="263"/>
            <ac:picMk id="5" creationId="{F99F8F0E-1551-7F94-7805-2E43805A286B}"/>
          </ac:picMkLst>
        </pc:picChg>
        <pc:picChg chg="add mod">
          <ac:chgData name="Havig, Maquinn L." userId="9e2a6ea7-2c86-4780-9484-75ea2d208251" providerId="ADAL" clId="{B576BD49-4444-054D-90F4-2DFB02310737}" dt="2024-06-05T18:56:59.737" v="580" actId="1440"/>
          <ac:picMkLst>
            <pc:docMk/>
            <pc:sldMk cId="2034661610" sldId="263"/>
            <ac:picMk id="6" creationId="{797F40D7-5605-E037-5C2F-3C832AED94B3}"/>
          </ac:picMkLst>
        </pc:picChg>
        <pc:cxnChg chg="add del">
          <ac:chgData name="Havig, Maquinn L." userId="9e2a6ea7-2c86-4780-9484-75ea2d208251" providerId="ADAL" clId="{B576BD49-4444-054D-90F4-2DFB02310737}" dt="2024-06-05T18:47:45.009" v="405" actId="11529"/>
          <ac:cxnSpMkLst>
            <pc:docMk/>
            <pc:sldMk cId="2034661610" sldId="263"/>
            <ac:cxnSpMk id="7" creationId="{C88119CE-EFAF-1E4F-EEE4-B1F9B394B165}"/>
          </ac:cxnSpMkLst>
        </pc:cxnChg>
      </pc:sldChg>
      <pc:sldChg chg="modSp del mod">
        <pc:chgData name="Havig, Maquinn L." userId="9e2a6ea7-2c86-4780-9484-75ea2d208251" providerId="ADAL" clId="{B576BD49-4444-054D-90F4-2DFB02310737}" dt="2024-06-05T18:30:09.247" v="107" actId="2696"/>
        <pc:sldMkLst>
          <pc:docMk/>
          <pc:sldMk cId="2858846797" sldId="264"/>
        </pc:sldMkLst>
        <pc:spChg chg="mod">
          <ac:chgData name="Havig, Maquinn L." userId="9e2a6ea7-2c86-4780-9484-75ea2d208251" providerId="ADAL" clId="{B576BD49-4444-054D-90F4-2DFB02310737}" dt="2024-06-05T18:29:10.032" v="101" actId="207"/>
          <ac:spMkLst>
            <pc:docMk/>
            <pc:sldMk cId="2858846797" sldId="264"/>
            <ac:spMk id="2" creationId="{359FEE9D-5ACA-9081-CB34-49F7B84A0A1D}"/>
          </ac:spMkLst>
        </pc:spChg>
      </pc:sldChg>
      <pc:sldChg chg="addSp delSp modSp mod">
        <pc:chgData name="Havig, Maquinn L." userId="9e2a6ea7-2c86-4780-9484-75ea2d208251" providerId="ADAL" clId="{B576BD49-4444-054D-90F4-2DFB02310737}" dt="2024-06-05T18:58:17.586" v="589" actId="1440"/>
        <pc:sldMkLst>
          <pc:docMk/>
          <pc:sldMk cId="392485410" sldId="265"/>
        </pc:sldMkLst>
        <pc:spChg chg="mod">
          <ac:chgData name="Havig, Maquinn L." userId="9e2a6ea7-2c86-4780-9484-75ea2d208251" providerId="ADAL" clId="{B576BD49-4444-054D-90F4-2DFB02310737}" dt="2024-06-05T18:37:30.744" v="251" actId="20577"/>
          <ac:spMkLst>
            <pc:docMk/>
            <pc:sldMk cId="392485410" sldId="265"/>
            <ac:spMk id="2" creationId="{359FEE9D-5ACA-9081-CB34-49F7B84A0A1D}"/>
          </ac:spMkLst>
        </pc:spChg>
        <pc:spChg chg="mod">
          <ac:chgData name="Havig, Maquinn L." userId="9e2a6ea7-2c86-4780-9484-75ea2d208251" providerId="ADAL" clId="{B576BD49-4444-054D-90F4-2DFB02310737}" dt="2024-06-05T18:37:33.740" v="253" actId="20577"/>
          <ac:spMkLst>
            <pc:docMk/>
            <pc:sldMk cId="392485410" sldId="265"/>
            <ac:spMk id="3" creationId="{92606251-8F82-D63F-5ABF-E4C9C1C9C1EA}"/>
          </ac:spMkLst>
        </pc:spChg>
        <pc:spChg chg="mod">
          <ac:chgData name="Havig, Maquinn L." userId="9e2a6ea7-2c86-4780-9484-75ea2d208251" providerId="ADAL" clId="{B576BD49-4444-054D-90F4-2DFB02310737}" dt="2024-06-05T18:39:30.695" v="264" actId="1076"/>
          <ac:spMkLst>
            <pc:docMk/>
            <pc:sldMk cId="392485410" sldId="265"/>
            <ac:spMk id="9" creationId="{11FD371A-A358-3F7F-999B-78E54424BAD0}"/>
          </ac:spMkLst>
        </pc:spChg>
        <pc:picChg chg="add del mod">
          <ac:chgData name="Havig, Maquinn L." userId="9e2a6ea7-2c86-4780-9484-75ea2d208251" providerId="ADAL" clId="{B576BD49-4444-054D-90F4-2DFB02310737}" dt="2024-06-05T18:58:04.772" v="585" actId="478"/>
          <ac:picMkLst>
            <pc:docMk/>
            <pc:sldMk cId="392485410" sldId="265"/>
            <ac:picMk id="5" creationId="{896ADE03-791B-D2FD-3B6D-AE58D36AD746}"/>
          </ac:picMkLst>
        </pc:picChg>
        <pc:picChg chg="add mod">
          <ac:chgData name="Havig, Maquinn L." userId="9e2a6ea7-2c86-4780-9484-75ea2d208251" providerId="ADAL" clId="{B576BD49-4444-054D-90F4-2DFB02310737}" dt="2024-06-05T18:58:17.586" v="589" actId="1440"/>
          <ac:picMkLst>
            <pc:docMk/>
            <pc:sldMk cId="392485410" sldId="265"/>
            <ac:picMk id="6" creationId="{2EE5BA36-D06D-80C4-4230-3245ADC62B28}"/>
          </ac:picMkLst>
        </pc:picChg>
        <pc:picChg chg="del">
          <ac:chgData name="Havig, Maquinn L." userId="9e2a6ea7-2c86-4780-9484-75ea2d208251" providerId="ADAL" clId="{B576BD49-4444-054D-90F4-2DFB02310737}" dt="2024-06-05T18:38:08.254" v="254" actId="478"/>
          <ac:picMkLst>
            <pc:docMk/>
            <pc:sldMk cId="392485410" sldId="265"/>
            <ac:picMk id="6" creationId="{AC0E035F-4906-14AC-4EA5-C477A5C755AB}"/>
          </ac:picMkLst>
        </pc:picChg>
      </pc:sldChg>
      <pc:sldChg chg="delSp modSp del mod delAnim">
        <pc:chgData name="Havig, Maquinn L." userId="9e2a6ea7-2c86-4780-9484-75ea2d208251" providerId="ADAL" clId="{B576BD49-4444-054D-90F4-2DFB02310737}" dt="2024-06-05T18:37:08.576" v="216" actId="2696"/>
        <pc:sldMkLst>
          <pc:docMk/>
          <pc:sldMk cId="3353901303" sldId="267"/>
        </pc:sldMkLst>
        <pc:spChg chg="mod">
          <ac:chgData name="Havig, Maquinn L." userId="9e2a6ea7-2c86-4780-9484-75ea2d208251" providerId="ADAL" clId="{B576BD49-4444-054D-90F4-2DFB02310737}" dt="2024-06-05T18:37:03.781" v="215"/>
          <ac:spMkLst>
            <pc:docMk/>
            <pc:sldMk cId="3353901303" sldId="267"/>
            <ac:spMk id="2" creationId="{359FEE9D-5ACA-9081-CB34-49F7B84A0A1D}"/>
          </ac:spMkLst>
        </pc:spChg>
        <pc:picChg chg="del">
          <ac:chgData name="Havig, Maquinn L." userId="9e2a6ea7-2c86-4780-9484-75ea2d208251" providerId="ADAL" clId="{B576BD49-4444-054D-90F4-2DFB02310737}" dt="2024-06-05T18:36:43.163" v="214" actId="478"/>
          <ac:picMkLst>
            <pc:docMk/>
            <pc:sldMk cId="3353901303" sldId="267"/>
            <ac:picMk id="4" creationId="{3C78A1CB-0B3A-C448-374C-561C7532B2BB}"/>
          </ac:picMkLst>
        </pc:picChg>
      </pc:sldChg>
      <pc:sldChg chg="del">
        <pc:chgData name="Havig, Maquinn L." userId="9e2a6ea7-2c86-4780-9484-75ea2d208251" providerId="ADAL" clId="{B576BD49-4444-054D-90F4-2DFB02310737}" dt="2024-06-05T18:33:18.634" v="202" actId="2696"/>
        <pc:sldMkLst>
          <pc:docMk/>
          <pc:sldMk cId="118646923" sldId="268"/>
        </pc:sldMkLst>
      </pc:sldChg>
      <pc:sldChg chg="del">
        <pc:chgData name="Havig, Maquinn L." userId="9e2a6ea7-2c86-4780-9484-75ea2d208251" providerId="ADAL" clId="{B576BD49-4444-054D-90F4-2DFB02310737}" dt="2024-06-05T18:33:19.121" v="203" actId="2696"/>
        <pc:sldMkLst>
          <pc:docMk/>
          <pc:sldMk cId="1177328112" sldId="269"/>
        </pc:sldMkLst>
      </pc:sldChg>
    </pc:docChg>
  </pc:docChgLst>
  <pc:docChgLst>
    <pc:chgData name="Hughes,Alvin T" userId="2509a454-cb20-4ba7-8add-72bd56b98cdc" providerId="ADAL" clId="{4F883CF6-AFA2-4C04-AE4B-4D2795E905DD}"/>
    <pc:docChg chg="undo redo custSel delSld modSld">
      <pc:chgData name="Hughes,Alvin T" userId="2509a454-cb20-4ba7-8add-72bd56b98cdc" providerId="ADAL" clId="{4F883CF6-AFA2-4C04-AE4B-4D2795E905DD}" dt="2024-06-04T14:52:45.336" v="526" actId="207"/>
      <pc:docMkLst>
        <pc:docMk/>
      </pc:docMkLst>
      <pc:sldChg chg="addSp delSp modSp mod">
        <pc:chgData name="Hughes,Alvin T" userId="2509a454-cb20-4ba7-8add-72bd56b98cdc" providerId="ADAL" clId="{4F883CF6-AFA2-4C04-AE4B-4D2795E905DD}" dt="2024-06-04T14:38:32.691" v="242" actId="1076"/>
        <pc:sldMkLst>
          <pc:docMk/>
          <pc:sldMk cId="169454005" sldId="258"/>
        </pc:sldMkLst>
        <pc:spChg chg="mod">
          <ac:chgData name="Hughes,Alvin T" userId="2509a454-cb20-4ba7-8add-72bd56b98cdc" providerId="ADAL" clId="{4F883CF6-AFA2-4C04-AE4B-4D2795E905DD}" dt="2024-06-04T14:31:18.224" v="26" actId="20577"/>
          <ac:spMkLst>
            <pc:docMk/>
            <pc:sldMk cId="169454005" sldId="258"/>
            <ac:spMk id="2" creationId="{359FEE9D-5ACA-9081-CB34-49F7B84A0A1D}"/>
          </ac:spMkLst>
        </pc:spChg>
        <pc:spChg chg="del">
          <ac:chgData name="Hughes,Alvin T" userId="2509a454-cb20-4ba7-8add-72bd56b98cdc" providerId="ADAL" clId="{4F883CF6-AFA2-4C04-AE4B-4D2795E905DD}" dt="2024-06-04T14:31:20.904" v="27" actId="478"/>
          <ac:spMkLst>
            <pc:docMk/>
            <pc:sldMk cId="169454005" sldId="258"/>
            <ac:spMk id="3" creationId="{92606251-8F82-D63F-5ABF-E4C9C1C9C1EA}"/>
          </ac:spMkLst>
        </pc:spChg>
        <pc:spChg chg="add del mod">
          <ac:chgData name="Hughes,Alvin T" userId="2509a454-cb20-4ba7-8add-72bd56b98cdc" providerId="ADAL" clId="{4F883CF6-AFA2-4C04-AE4B-4D2795E905DD}" dt="2024-06-04T14:31:32.452" v="30" actId="478"/>
          <ac:spMkLst>
            <pc:docMk/>
            <pc:sldMk cId="169454005" sldId="258"/>
            <ac:spMk id="5" creationId="{6DAEB6C1-F1EF-5919-8988-E50FE00B6CF8}"/>
          </ac:spMkLst>
        </pc:spChg>
        <pc:spChg chg="mod">
          <ac:chgData name="Hughes,Alvin T" userId="2509a454-cb20-4ba7-8add-72bd56b98cdc" providerId="ADAL" clId="{4F883CF6-AFA2-4C04-AE4B-4D2795E905DD}" dt="2024-06-04T14:38:32.691" v="242" actId="1076"/>
          <ac:spMkLst>
            <pc:docMk/>
            <pc:sldMk cId="169454005" sldId="258"/>
            <ac:spMk id="9" creationId="{11FD371A-A358-3F7F-999B-78E54424BAD0}"/>
          </ac:spMkLst>
        </pc:spChg>
        <pc:spChg chg="add mod">
          <ac:chgData name="Hughes,Alvin T" userId="2509a454-cb20-4ba7-8add-72bd56b98cdc" providerId="ADAL" clId="{4F883CF6-AFA2-4C04-AE4B-4D2795E905DD}" dt="2024-06-04T14:38:29.853" v="241" actId="1076"/>
          <ac:spMkLst>
            <pc:docMk/>
            <pc:sldMk cId="169454005" sldId="258"/>
            <ac:spMk id="13" creationId="{2A64AEA3-6EE2-E137-6D7D-A3511DEE765E}"/>
          </ac:spMkLst>
        </pc:spChg>
        <pc:picChg chg="del">
          <ac:chgData name="Hughes,Alvin T" userId="2509a454-cb20-4ba7-8add-72bd56b98cdc" providerId="ADAL" clId="{4F883CF6-AFA2-4C04-AE4B-4D2795E905DD}" dt="2024-06-04T14:31:21.442" v="28" actId="478"/>
          <ac:picMkLst>
            <pc:docMk/>
            <pc:sldMk cId="169454005" sldId="258"/>
            <ac:picMk id="6" creationId="{D54AF6F3-B26A-D705-2EE2-C9D07F34F6D2}"/>
          </ac:picMkLst>
        </pc:picChg>
        <pc:picChg chg="add mod">
          <ac:chgData name="Hughes,Alvin T" userId="2509a454-cb20-4ba7-8add-72bd56b98cdc" providerId="ADAL" clId="{4F883CF6-AFA2-4C04-AE4B-4D2795E905DD}" dt="2024-06-04T14:35:02.526" v="57" actId="1076"/>
          <ac:picMkLst>
            <pc:docMk/>
            <pc:sldMk cId="169454005" sldId="258"/>
            <ac:picMk id="7" creationId="{B243627C-811E-FEC6-AAF1-D528976CF7D4}"/>
          </ac:picMkLst>
        </pc:picChg>
        <pc:picChg chg="del">
          <ac:chgData name="Hughes,Alvin T" userId="2509a454-cb20-4ba7-8add-72bd56b98cdc" providerId="ADAL" clId="{4F883CF6-AFA2-4C04-AE4B-4D2795E905DD}" dt="2024-06-04T14:31:55.920" v="37" actId="478"/>
          <ac:picMkLst>
            <pc:docMk/>
            <pc:sldMk cId="169454005" sldId="258"/>
            <ac:picMk id="8" creationId="{EFB7CAE6-80A4-2A91-FF92-D6B17FB83FCA}"/>
          </ac:picMkLst>
        </pc:picChg>
        <pc:picChg chg="del">
          <ac:chgData name="Hughes,Alvin T" userId="2509a454-cb20-4ba7-8add-72bd56b98cdc" providerId="ADAL" clId="{4F883CF6-AFA2-4C04-AE4B-4D2795E905DD}" dt="2024-06-04T14:31:55.035" v="36" actId="478"/>
          <ac:picMkLst>
            <pc:docMk/>
            <pc:sldMk cId="169454005" sldId="258"/>
            <ac:picMk id="10" creationId="{3D95DE49-AFC2-3E2A-B053-79348C172C03}"/>
          </ac:picMkLst>
        </pc:picChg>
        <pc:picChg chg="del">
          <ac:chgData name="Hughes,Alvin T" userId="2509a454-cb20-4ba7-8add-72bd56b98cdc" providerId="ADAL" clId="{4F883CF6-AFA2-4C04-AE4B-4D2795E905DD}" dt="2024-06-04T14:31:21.884" v="29" actId="478"/>
          <ac:picMkLst>
            <pc:docMk/>
            <pc:sldMk cId="169454005" sldId="258"/>
            <ac:picMk id="11" creationId="{04FE23AE-E745-8317-ADF8-489B87969CB6}"/>
          </ac:picMkLst>
        </pc:picChg>
        <pc:picChg chg="add mod">
          <ac:chgData name="Hughes,Alvin T" userId="2509a454-cb20-4ba7-8add-72bd56b98cdc" providerId="ADAL" clId="{4F883CF6-AFA2-4C04-AE4B-4D2795E905DD}" dt="2024-06-04T14:35:01.195" v="56" actId="1076"/>
          <ac:picMkLst>
            <pc:docMk/>
            <pc:sldMk cId="169454005" sldId="258"/>
            <ac:picMk id="12" creationId="{ADA70DD4-9F18-98D8-CFDF-F35C9B491F3C}"/>
          </ac:picMkLst>
        </pc:picChg>
      </pc:sldChg>
      <pc:sldChg chg="del">
        <pc:chgData name="Hughes,Alvin T" userId="2509a454-cb20-4ba7-8add-72bd56b98cdc" providerId="ADAL" clId="{4F883CF6-AFA2-4C04-AE4B-4D2795E905DD}" dt="2024-06-04T14:39:12.962" v="243" actId="2696"/>
        <pc:sldMkLst>
          <pc:docMk/>
          <pc:sldMk cId="151677819" sldId="259"/>
        </pc:sldMkLst>
      </pc:sldChg>
      <pc:sldChg chg="del">
        <pc:chgData name="Hughes,Alvin T" userId="2509a454-cb20-4ba7-8add-72bd56b98cdc" providerId="ADAL" clId="{4F883CF6-AFA2-4C04-AE4B-4D2795E905DD}" dt="2024-06-04T14:39:15.443" v="244" actId="2696"/>
        <pc:sldMkLst>
          <pc:docMk/>
          <pc:sldMk cId="3378717576" sldId="260"/>
        </pc:sldMkLst>
      </pc:sldChg>
      <pc:sldChg chg="addSp delSp modSp mod">
        <pc:chgData name="Hughes,Alvin T" userId="2509a454-cb20-4ba7-8add-72bd56b98cdc" providerId="ADAL" clId="{4F883CF6-AFA2-4C04-AE4B-4D2795E905DD}" dt="2024-06-04T14:47:40.538" v="497" actId="1076"/>
        <pc:sldMkLst>
          <pc:docMk/>
          <pc:sldMk cId="1812566547" sldId="261"/>
        </pc:sldMkLst>
        <pc:spChg chg="mod">
          <ac:chgData name="Hughes,Alvin T" userId="2509a454-cb20-4ba7-8add-72bd56b98cdc" providerId="ADAL" clId="{4F883CF6-AFA2-4C04-AE4B-4D2795E905DD}" dt="2024-06-04T14:40:59.348" v="256" actId="20577"/>
          <ac:spMkLst>
            <pc:docMk/>
            <pc:sldMk cId="1812566547" sldId="261"/>
            <ac:spMk id="2" creationId="{359FEE9D-5ACA-9081-CB34-49F7B84A0A1D}"/>
          </ac:spMkLst>
        </pc:spChg>
        <pc:spChg chg="mod">
          <ac:chgData name="Hughes,Alvin T" userId="2509a454-cb20-4ba7-8add-72bd56b98cdc" providerId="ADAL" clId="{4F883CF6-AFA2-4C04-AE4B-4D2795E905DD}" dt="2024-06-04T14:47:40.538" v="497" actId="1076"/>
          <ac:spMkLst>
            <pc:docMk/>
            <pc:sldMk cId="1812566547" sldId="261"/>
            <ac:spMk id="3" creationId="{92606251-8F82-D63F-5ABF-E4C9C1C9C1EA}"/>
          </ac:spMkLst>
        </pc:spChg>
        <pc:spChg chg="add del mod">
          <ac:chgData name="Hughes,Alvin T" userId="2509a454-cb20-4ba7-8add-72bd56b98cdc" providerId="ADAL" clId="{4F883CF6-AFA2-4C04-AE4B-4D2795E905DD}" dt="2024-06-04T14:43:43.526" v="295" actId="1076"/>
          <ac:spMkLst>
            <pc:docMk/>
            <pc:sldMk cId="1812566547" sldId="261"/>
            <ac:spMk id="9" creationId="{11FD371A-A358-3F7F-999B-78E54424BAD0}"/>
          </ac:spMkLst>
        </pc:spChg>
        <pc:picChg chg="add del mod">
          <ac:chgData name="Hughes,Alvin T" userId="2509a454-cb20-4ba7-8add-72bd56b98cdc" providerId="ADAL" clId="{4F883CF6-AFA2-4C04-AE4B-4D2795E905DD}" dt="2024-06-04T14:42:37.345" v="282" actId="22"/>
          <ac:picMkLst>
            <pc:docMk/>
            <pc:sldMk cId="1812566547" sldId="261"/>
            <ac:picMk id="5" creationId="{F358D075-3B73-DD00-8CAA-29B1790C22C3}"/>
          </ac:picMkLst>
        </pc:picChg>
        <pc:picChg chg="del mod">
          <ac:chgData name="Hughes,Alvin T" userId="2509a454-cb20-4ba7-8add-72bd56b98cdc" providerId="ADAL" clId="{4F883CF6-AFA2-4C04-AE4B-4D2795E905DD}" dt="2024-06-04T14:41:48.829" v="277" actId="478"/>
          <ac:picMkLst>
            <pc:docMk/>
            <pc:sldMk cId="1812566547" sldId="261"/>
            <ac:picMk id="6" creationId="{B5DDCF61-90B4-252B-B3C6-DFCA70C805AD}"/>
          </ac:picMkLst>
        </pc:picChg>
        <pc:picChg chg="add mod">
          <ac:chgData name="Hughes,Alvin T" userId="2509a454-cb20-4ba7-8add-72bd56b98cdc" providerId="ADAL" clId="{4F883CF6-AFA2-4C04-AE4B-4D2795E905DD}" dt="2024-06-04T14:44:09.432" v="301" actId="1076"/>
          <ac:picMkLst>
            <pc:docMk/>
            <pc:sldMk cId="1812566547" sldId="261"/>
            <ac:picMk id="8" creationId="{43707DB9-FB37-513F-5A4E-496FDFC235D6}"/>
          </ac:picMkLst>
        </pc:picChg>
      </pc:sldChg>
      <pc:sldChg chg="addSp delSp modSp mod">
        <pc:chgData name="Hughes,Alvin T" userId="2509a454-cb20-4ba7-8add-72bd56b98cdc" providerId="ADAL" clId="{4F883CF6-AFA2-4C04-AE4B-4D2795E905DD}" dt="2024-06-04T14:47:50.241" v="499" actId="1076"/>
        <pc:sldMkLst>
          <pc:docMk/>
          <pc:sldMk cId="1521893203" sldId="262"/>
        </pc:sldMkLst>
        <pc:spChg chg="mod">
          <ac:chgData name="Hughes,Alvin T" userId="2509a454-cb20-4ba7-8add-72bd56b98cdc" providerId="ADAL" clId="{4F883CF6-AFA2-4C04-AE4B-4D2795E905DD}" dt="2024-06-04T14:45:16.032" v="344" actId="313"/>
          <ac:spMkLst>
            <pc:docMk/>
            <pc:sldMk cId="1521893203" sldId="262"/>
            <ac:spMk id="2" creationId="{359FEE9D-5ACA-9081-CB34-49F7B84A0A1D}"/>
          </ac:spMkLst>
        </pc:spChg>
        <pc:spChg chg="del mod">
          <ac:chgData name="Hughes,Alvin T" userId="2509a454-cb20-4ba7-8add-72bd56b98cdc" providerId="ADAL" clId="{4F883CF6-AFA2-4C04-AE4B-4D2795E905DD}" dt="2024-06-04T14:45:44.685" v="346" actId="478"/>
          <ac:spMkLst>
            <pc:docMk/>
            <pc:sldMk cId="1521893203" sldId="262"/>
            <ac:spMk id="3" creationId="{92606251-8F82-D63F-5ABF-E4C9C1C9C1EA}"/>
          </ac:spMkLst>
        </pc:spChg>
        <pc:spChg chg="add mod">
          <ac:chgData name="Hughes,Alvin T" userId="2509a454-cb20-4ba7-8add-72bd56b98cdc" providerId="ADAL" clId="{4F883CF6-AFA2-4C04-AE4B-4D2795E905DD}" dt="2024-06-04T14:47:45.751" v="498" actId="1076"/>
          <ac:spMkLst>
            <pc:docMk/>
            <pc:sldMk cId="1521893203" sldId="262"/>
            <ac:spMk id="6" creationId="{C2CB0470-F8B8-46A9-8F5D-1446CAE4FC30}"/>
          </ac:spMkLst>
        </pc:spChg>
        <pc:spChg chg="add mod">
          <ac:chgData name="Hughes,Alvin T" userId="2509a454-cb20-4ba7-8add-72bd56b98cdc" providerId="ADAL" clId="{4F883CF6-AFA2-4C04-AE4B-4D2795E905DD}" dt="2024-06-04T14:46:58.761" v="492"/>
          <ac:spMkLst>
            <pc:docMk/>
            <pc:sldMk cId="1521893203" sldId="262"/>
            <ac:spMk id="7" creationId="{6A90A3E6-87AC-82C2-0FD7-4350ABB8B707}"/>
          </ac:spMkLst>
        </pc:spChg>
        <pc:spChg chg="del mod">
          <ac:chgData name="Hughes,Alvin T" userId="2509a454-cb20-4ba7-8add-72bd56b98cdc" providerId="ADAL" clId="{4F883CF6-AFA2-4C04-AE4B-4D2795E905DD}" dt="2024-06-04T14:46:36.033" v="481" actId="478"/>
          <ac:spMkLst>
            <pc:docMk/>
            <pc:sldMk cId="1521893203" sldId="262"/>
            <ac:spMk id="9" creationId="{11FD371A-A358-3F7F-999B-78E54424BAD0}"/>
          </ac:spMkLst>
        </pc:spChg>
        <pc:picChg chg="del">
          <ac:chgData name="Hughes,Alvin T" userId="2509a454-cb20-4ba7-8add-72bd56b98cdc" providerId="ADAL" clId="{4F883CF6-AFA2-4C04-AE4B-4D2795E905DD}" dt="2024-06-04T14:46:40.218" v="482" actId="478"/>
          <ac:picMkLst>
            <pc:docMk/>
            <pc:sldMk cId="1521893203" sldId="262"/>
            <ac:picMk id="5" creationId="{E3D648C6-4ABE-DDB8-F0AB-FF1314D4FFB4}"/>
          </ac:picMkLst>
        </pc:picChg>
        <pc:picChg chg="add mod">
          <ac:chgData name="Hughes,Alvin T" userId="2509a454-cb20-4ba7-8add-72bd56b98cdc" providerId="ADAL" clId="{4F883CF6-AFA2-4C04-AE4B-4D2795E905DD}" dt="2024-06-04T14:47:50.241" v="499" actId="1076"/>
          <ac:picMkLst>
            <pc:docMk/>
            <pc:sldMk cId="1521893203" sldId="262"/>
            <ac:picMk id="10" creationId="{6963FAD9-E4CE-96A0-BDEA-161613D08A9B}"/>
          </ac:picMkLst>
        </pc:picChg>
      </pc:sldChg>
      <pc:sldChg chg="addSp delSp modSp mod">
        <pc:chgData name="Hughes,Alvin T" userId="2509a454-cb20-4ba7-8add-72bd56b98cdc" providerId="ADAL" clId="{4F883CF6-AFA2-4C04-AE4B-4D2795E905DD}" dt="2024-06-04T14:52:45.336" v="526" actId="207"/>
        <pc:sldMkLst>
          <pc:docMk/>
          <pc:sldMk cId="2034661610" sldId="263"/>
        </pc:sldMkLst>
        <pc:spChg chg="mod">
          <ac:chgData name="Hughes,Alvin T" userId="2509a454-cb20-4ba7-8add-72bd56b98cdc" providerId="ADAL" clId="{4F883CF6-AFA2-4C04-AE4B-4D2795E905DD}" dt="2024-06-04T14:51:16.596" v="503" actId="404"/>
          <ac:spMkLst>
            <pc:docMk/>
            <pc:sldMk cId="2034661610" sldId="263"/>
            <ac:spMk id="2" creationId="{359FEE9D-5ACA-9081-CB34-49F7B84A0A1D}"/>
          </ac:spMkLst>
        </pc:spChg>
        <pc:spChg chg="add mod">
          <ac:chgData name="Hughes,Alvin T" userId="2509a454-cb20-4ba7-8add-72bd56b98cdc" providerId="ADAL" clId="{4F883CF6-AFA2-4C04-AE4B-4D2795E905DD}" dt="2024-06-04T14:52:45.336" v="526" actId="207"/>
          <ac:spMkLst>
            <pc:docMk/>
            <pc:sldMk cId="2034661610" sldId="263"/>
            <ac:spMk id="5" creationId="{8B22E05B-FCF0-D4C0-4860-D242B3C355BA}"/>
          </ac:spMkLst>
        </pc:spChg>
        <pc:spChg chg="mod">
          <ac:chgData name="Hughes,Alvin T" userId="2509a454-cb20-4ba7-8add-72bd56b98cdc" providerId="ADAL" clId="{4F883CF6-AFA2-4C04-AE4B-4D2795E905DD}" dt="2024-06-04T14:51:53.379" v="513" actId="1076"/>
          <ac:spMkLst>
            <pc:docMk/>
            <pc:sldMk cId="2034661610" sldId="263"/>
            <ac:spMk id="9" creationId="{11FD371A-A358-3F7F-999B-78E54424BAD0}"/>
          </ac:spMkLst>
        </pc:spChg>
        <pc:spChg chg="del mod">
          <ac:chgData name="Hughes,Alvin T" userId="2509a454-cb20-4ba7-8add-72bd56b98cdc" providerId="ADAL" clId="{4F883CF6-AFA2-4C04-AE4B-4D2795E905DD}" dt="2024-06-04T14:51:37.005" v="508" actId="478"/>
          <ac:spMkLst>
            <pc:docMk/>
            <pc:sldMk cId="2034661610" sldId="263"/>
            <ac:spMk id="12" creationId="{B1496ACC-7803-5904-1114-61AB56E32A4D}"/>
          </ac:spMkLst>
        </pc:spChg>
        <pc:picChg chg="add mod">
          <ac:chgData name="Hughes,Alvin T" userId="2509a454-cb20-4ba7-8add-72bd56b98cdc" providerId="ADAL" clId="{4F883CF6-AFA2-4C04-AE4B-4D2795E905DD}" dt="2024-06-04T14:52:37.329" v="525" actId="1076"/>
          <ac:picMkLst>
            <pc:docMk/>
            <pc:sldMk cId="2034661610" sldId="263"/>
            <ac:picMk id="3" creationId="{6B676175-8CDD-CDCE-5C04-856AC16C44FC}"/>
          </ac:picMkLst>
        </pc:picChg>
        <pc:picChg chg="del">
          <ac:chgData name="Hughes,Alvin T" userId="2509a454-cb20-4ba7-8add-72bd56b98cdc" providerId="ADAL" clId="{4F883CF6-AFA2-4C04-AE4B-4D2795E905DD}" dt="2024-06-04T14:46:51.369" v="490" actId="478"/>
          <ac:picMkLst>
            <pc:docMk/>
            <pc:sldMk cId="2034661610" sldId="263"/>
            <ac:picMk id="13" creationId="{A021254D-D30A-02D5-52F8-CF530F3C72EC}"/>
          </ac:picMkLst>
        </pc:picChg>
        <pc:picChg chg="del">
          <ac:chgData name="Hughes,Alvin T" userId="2509a454-cb20-4ba7-8add-72bd56b98cdc" providerId="ADAL" clId="{4F883CF6-AFA2-4C04-AE4B-4D2795E905DD}" dt="2024-06-04T14:46:51.786" v="491" actId="478"/>
          <ac:picMkLst>
            <pc:docMk/>
            <pc:sldMk cId="2034661610" sldId="263"/>
            <ac:picMk id="1026" creationId="{AE67F87E-06C9-A1D4-CC21-1020ACB6F578}"/>
          </ac:picMkLst>
        </pc:picChg>
      </pc:sldChg>
    </pc:docChg>
  </pc:docChgLst>
  <pc:docChgLst>
    <pc:chgData name="Hughes,Alvin T" userId="S::ahughes1@ufl.edu::2509a454-cb20-4ba7-8add-72bd56b98cdc" providerId="AD" clId="Web-{AD576C7D-7A2A-4877-A377-A2D16F259C03}"/>
    <pc:docChg chg="modSld">
      <pc:chgData name="Hughes,Alvin T" userId="S::ahughes1@ufl.edu::2509a454-cb20-4ba7-8add-72bd56b98cdc" providerId="AD" clId="Web-{AD576C7D-7A2A-4877-A377-A2D16F259C03}" dt="2024-06-04T12:50:18.788" v="1"/>
      <pc:docMkLst>
        <pc:docMk/>
      </pc:docMkLst>
      <pc:sldChg chg="delSp">
        <pc:chgData name="Hughes,Alvin T" userId="S::ahughes1@ufl.edu::2509a454-cb20-4ba7-8add-72bd56b98cdc" providerId="AD" clId="Web-{AD576C7D-7A2A-4877-A377-A2D16F259C03}" dt="2024-06-04T12:50:18.788" v="1"/>
        <pc:sldMkLst>
          <pc:docMk/>
          <pc:sldMk cId="109857222" sldId="256"/>
        </pc:sldMkLst>
        <pc:spChg chg="del">
          <ac:chgData name="Hughes,Alvin T" userId="S::ahughes1@ufl.edu::2509a454-cb20-4ba7-8add-72bd56b98cdc" providerId="AD" clId="Web-{AD576C7D-7A2A-4877-A377-A2D16F259C03}" dt="2024-06-04T12:50:17.054" v="0"/>
          <ac:spMkLst>
            <pc:docMk/>
            <pc:sldMk cId="109857222" sldId="256"/>
            <ac:spMk id="2" creationId="{00000000-0000-0000-0000-000000000000}"/>
          </ac:spMkLst>
        </pc:spChg>
        <pc:spChg chg="del">
          <ac:chgData name="Hughes,Alvin T" userId="S::ahughes1@ufl.edu::2509a454-cb20-4ba7-8add-72bd56b98cdc" providerId="AD" clId="Web-{AD576C7D-7A2A-4877-A377-A2D16F259C03}" dt="2024-06-04T12:50:18.788" v="1"/>
          <ac:spMkLst>
            <pc:docMk/>
            <pc:sldMk cId="109857222" sldId="256"/>
            <ac:spMk id="3" creationId="{00000000-0000-0000-0000-000000000000}"/>
          </ac:spMkLst>
        </pc:spChg>
      </pc:sldChg>
    </pc:docChg>
  </pc:docChgLst>
  <pc:docChgLst>
    <pc:chgData name="Ruiz, Juan S." userId="S::ruiz.j@ufl.edu::f1698c9a-7604-4381-b779-2de55b6d8075" providerId="AD" clId="Web-{A9A7BE06-9EAA-8C82-5359-ED547EFAE307}"/>
    <pc:docChg chg="modSld">
      <pc:chgData name="Ruiz, Juan S." userId="S::ruiz.j@ufl.edu::f1698c9a-7604-4381-b779-2de55b6d8075" providerId="AD" clId="Web-{A9A7BE06-9EAA-8C82-5359-ED547EFAE307}" dt="2024-06-24T14:14:28.792" v="0" actId="20577"/>
      <pc:docMkLst>
        <pc:docMk/>
      </pc:docMkLst>
      <pc:sldChg chg="modSp">
        <pc:chgData name="Ruiz, Juan S." userId="S::ruiz.j@ufl.edu::f1698c9a-7604-4381-b779-2de55b6d8075" providerId="AD" clId="Web-{A9A7BE06-9EAA-8C82-5359-ED547EFAE307}" dt="2024-06-24T14:14:28.792" v="0" actId="20577"/>
        <pc:sldMkLst>
          <pc:docMk/>
          <pc:sldMk cId="392485410" sldId="265"/>
        </pc:sldMkLst>
        <pc:spChg chg="mod">
          <ac:chgData name="Ruiz, Juan S." userId="S::ruiz.j@ufl.edu::f1698c9a-7604-4381-b779-2de55b6d8075" providerId="AD" clId="Web-{A9A7BE06-9EAA-8C82-5359-ED547EFAE307}" dt="2024-06-24T14:14:28.792" v="0" actId="20577"/>
          <ac:spMkLst>
            <pc:docMk/>
            <pc:sldMk cId="392485410" sldId="265"/>
            <ac:spMk id="2" creationId="{359FEE9D-5ACA-9081-CB34-49F7B84A0A1D}"/>
          </ac:spMkLst>
        </pc:spChg>
      </pc:sldChg>
    </pc:docChg>
  </pc:docChgLst>
  <pc:docChgLst>
    <pc:chgData name="Ruiz, Juan S." userId="f1698c9a-7604-4381-b779-2de55b6d8075" providerId="ADAL" clId="{29FB6470-25DC-4D93-934C-490902EBDC25}"/>
    <pc:docChg chg="undo custSel addSld delSld modSld sldOrd">
      <pc:chgData name="Ruiz, Juan S." userId="f1698c9a-7604-4381-b779-2de55b6d8075" providerId="ADAL" clId="{29FB6470-25DC-4D93-934C-490902EBDC25}" dt="2024-06-24T00:03:17.288" v="5880" actId="1076"/>
      <pc:docMkLst>
        <pc:docMk/>
      </pc:docMkLst>
      <pc:sldChg chg="addSp delSp modSp mod">
        <pc:chgData name="Ruiz, Juan S." userId="f1698c9a-7604-4381-b779-2de55b6d8075" providerId="ADAL" clId="{29FB6470-25DC-4D93-934C-490902EBDC25}" dt="2024-06-23T17:52:37.902" v="138" actId="1440"/>
        <pc:sldMkLst>
          <pc:docMk/>
          <pc:sldMk cId="1812566547" sldId="261"/>
        </pc:sldMkLst>
        <pc:spChg chg="mod">
          <ac:chgData name="Ruiz, Juan S." userId="f1698c9a-7604-4381-b779-2de55b6d8075" providerId="ADAL" clId="{29FB6470-25DC-4D93-934C-490902EBDC25}" dt="2024-06-23T17:51:38.606" v="116" actId="1076"/>
          <ac:spMkLst>
            <pc:docMk/>
            <pc:sldMk cId="1812566547" sldId="261"/>
            <ac:spMk id="3" creationId="{92606251-8F82-D63F-5ABF-E4C9C1C9C1EA}"/>
          </ac:spMkLst>
        </pc:spChg>
        <pc:spChg chg="mod">
          <ac:chgData name="Ruiz, Juan S." userId="f1698c9a-7604-4381-b779-2de55b6d8075" providerId="ADAL" clId="{29FB6470-25DC-4D93-934C-490902EBDC25}" dt="2024-06-23T17:52:00.281" v="118" actId="1076"/>
          <ac:spMkLst>
            <pc:docMk/>
            <pc:sldMk cId="1812566547" sldId="261"/>
            <ac:spMk id="9" creationId="{11FD371A-A358-3F7F-999B-78E54424BAD0}"/>
          </ac:spMkLst>
        </pc:spChg>
        <pc:picChg chg="add mod">
          <ac:chgData name="Ruiz, Juan S." userId="f1698c9a-7604-4381-b779-2de55b6d8075" providerId="ADAL" clId="{29FB6470-25DC-4D93-934C-490902EBDC25}" dt="2024-06-23T17:52:37.902" v="138" actId="1440"/>
          <ac:picMkLst>
            <pc:docMk/>
            <pc:sldMk cId="1812566547" sldId="261"/>
            <ac:picMk id="5" creationId="{FE62EBE8-553C-9567-D992-43B71753C643}"/>
          </ac:picMkLst>
        </pc:picChg>
        <pc:picChg chg="add del">
          <ac:chgData name="Ruiz, Juan S." userId="f1698c9a-7604-4381-b779-2de55b6d8075" providerId="ADAL" clId="{29FB6470-25DC-4D93-934C-490902EBDC25}" dt="2024-06-23T17:51:23.387" v="112" actId="478"/>
          <ac:picMkLst>
            <pc:docMk/>
            <pc:sldMk cId="1812566547" sldId="261"/>
            <ac:picMk id="6" creationId="{98452102-C7C6-8EA8-1DD8-DAC884BD4DDC}"/>
          </ac:picMkLst>
        </pc:picChg>
      </pc:sldChg>
      <pc:sldChg chg="addSp delSp modSp mod ord">
        <pc:chgData name="Ruiz, Juan S." userId="f1698c9a-7604-4381-b779-2de55b6d8075" providerId="ADAL" clId="{29FB6470-25DC-4D93-934C-490902EBDC25}" dt="2024-06-23T23:03:07.304" v="4329" actId="1076"/>
        <pc:sldMkLst>
          <pc:docMk/>
          <pc:sldMk cId="392485410" sldId="265"/>
        </pc:sldMkLst>
        <pc:spChg chg="mod">
          <ac:chgData name="Ruiz, Juan S." userId="f1698c9a-7604-4381-b779-2de55b6d8075" providerId="ADAL" clId="{29FB6470-25DC-4D93-934C-490902EBDC25}" dt="2024-06-23T23:02:30.516" v="4324" actId="1076"/>
          <ac:spMkLst>
            <pc:docMk/>
            <pc:sldMk cId="392485410" sldId="265"/>
            <ac:spMk id="3" creationId="{92606251-8F82-D63F-5ABF-E4C9C1C9C1EA}"/>
          </ac:spMkLst>
        </pc:spChg>
        <pc:spChg chg="mod">
          <ac:chgData name="Ruiz, Juan S." userId="f1698c9a-7604-4381-b779-2de55b6d8075" providerId="ADAL" clId="{29FB6470-25DC-4D93-934C-490902EBDC25}" dt="2024-06-23T23:02:34.767" v="4325" actId="1076"/>
          <ac:spMkLst>
            <pc:docMk/>
            <pc:sldMk cId="392485410" sldId="265"/>
            <ac:spMk id="9" creationId="{11FD371A-A358-3F7F-999B-78E54424BAD0}"/>
          </ac:spMkLst>
        </pc:spChg>
        <pc:picChg chg="add mod">
          <ac:chgData name="Ruiz, Juan S." userId="f1698c9a-7604-4381-b779-2de55b6d8075" providerId="ADAL" clId="{29FB6470-25DC-4D93-934C-490902EBDC25}" dt="2024-06-23T23:03:07.304" v="4329" actId="1076"/>
          <ac:picMkLst>
            <pc:docMk/>
            <pc:sldMk cId="392485410" sldId="265"/>
            <ac:picMk id="5" creationId="{B0D00361-AA3F-1524-B434-F658F8333851}"/>
          </ac:picMkLst>
        </pc:picChg>
        <pc:picChg chg="del">
          <ac:chgData name="Ruiz, Juan S." userId="f1698c9a-7604-4381-b779-2de55b6d8075" providerId="ADAL" clId="{29FB6470-25DC-4D93-934C-490902EBDC25}" dt="2024-06-23T23:02:36.717" v="4326" actId="478"/>
          <ac:picMkLst>
            <pc:docMk/>
            <pc:sldMk cId="392485410" sldId="265"/>
            <ac:picMk id="6" creationId="{2EE5BA36-D06D-80C4-4230-3245ADC62B28}"/>
          </ac:picMkLst>
        </pc:picChg>
      </pc:sldChg>
      <pc:sldChg chg="addSp delSp modSp new del">
        <pc:chgData name="Ruiz, Juan S." userId="f1698c9a-7604-4381-b779-2de55b6d8075" providerId="ADAL" clId="{29FB6470-25DC-4D93-934C-490902EBDC25}" dt="2024-06-23T20:26:16.842" v="1292" actId="47"/>
        <pc:sldMkLst>
          <pc:docMk/>
          <pc:sldMk cId="4036420782" sldId="266"/>
        </pc:sldMkLst>
        <pc:spChg chg="del">
          <ac:chgData name="Ruiz, Juan S." userId="f1698c9a-7604-4381-b779-2de55b6d8075" providerId="ADAL" clId="{29FB6470-25DC-4D93-934C-490902EBDC25}" dt="2024-06-23T16:53:33.814" v="1"/>
          <ac:spMkLst>
            <pc:docMk/>
            <pc:sldMk cId="4036420782" sldId="266"/>
            <ac:spMk id="3" creationId="{5182E4EA-17D0-3475-E364-891ECF3A44B2}"/>
          </ac:spMkLst>
        </pc:spChg>
        <pc:spChg chg="add del mod">
          <ac:chgData name="Ruiz, Juan S." userId="f1698c9a-7604-4381-b779-2de55b6d8075" providerId="ADAL" clId="{29FB6470-25DC-4D93-934C-490902EBDC25}" dt="2024-06-23T16:54:02.498" v="4"/>
          <ac:spMkLst>
            <pc:docMk/>
            <pc:sldMk cId="4036420782" sldId="266"/>
            <ac:spMk id="4" creationId="{CC2C89CE-A3C9-F13D-AC8D-7C88AF050F56}"/>
          </ac:spMkLst>
        </pc:spChg>
        <pc:spChg chg="add del mod">
          <ac:chgData name="Ruiz, Juan S." userId="f1698c9a-7604-4381-b779-2de55b6d8075" providerId="ADAL" clId="{29FB6470-25DC-4D93-934C-490902EBDC25}" dt="2024-06-23T16:57:24.798" v="8"/>
          <ac:spMkLst>
            <pc:docMk/>
            <pc:sldMk cId="4036420782" sldId="266"/>
            <ac:spMk id="5" creationId="{0BFCB737-75C1-F633-DAE3-DB08170D5E64}"/>
          </ac:spMkLst>
        </pc:spChg>
        <pc:picChg chg="add del mod">
          <ac:chgData name="Ruiz, Juan S." userId="f1698c9a-7604-4381-b779-2de55b6d8075" providerId="ADAL" clId="{29FB6470-25DC-4D93-934C-490902EBDC25}" dt="2024-06-23T16:53:58.459" v="2" actId="478"/>
          <ac:picMkLst>
            <pc:docMk/>
            <pc:sldMk cId="4036420782" sldId="266"/>
            <ac:picMk id="1025" creationId="{B9C2AFDF-1CFD-CC00-30C6-9AA98779FC97}"/>
          </ac:picMkLst>
        </pc:picChg>
        <pc:picChg chg="add">
          <ac:chgData name="Ruiz, Juan S." userId="f1698c9a-7604-4381-b779-2de55b6d8075" providerId="ADAL" clId="{29FB6470-25DC-4D93-934C-490902EBDC25}" dt="2024-06-23T16:53:59.258" v="3"/>
          <ac:picMkLst>
            <pc:docMk/>
            <pc:sldMk cId="4036420782" sldId="266"/>
            <ac:picMk id="1026" creationId="{DA60803A-1941-642B-2435-BE1ABF643F29}"/>
          </ac:picMkLst>
        </pc:picChg>
        <pc:picChg chg="add del mod">
          <ac:chgData name="Ruiz, Juan S." userId="f1698c9a-7604-4381-b779-2de55b6d8075" providerId="ADAL" clId="{29FB6470-25DC-4D93-934C-490902EBDC25}" dt="2024-06-23T16:57:22.755" v="7" actId="478"/>
          <ac:picMkLst>
            <pc:docMk/>
            <pc:sldMk cId="4036420782" sldId="266"/>
            <ac:picMk id="1027" creationId="{BE691B2B-0825-D245-6FFC-CD5C4D74A8BA}"/>
          </ac:picMkLst>
        </pc:picChg>
        <pc:picChg chg="add">
          <ac:chgData name="Ruiz, Juan S." userId="f1698c9a-7604-4381-b779-2de55b6d8075" providerId="ADAL" clId="{29FB6470-25DC-4D93-934C-490902EBDC25}" dt="2024-06-23T16:57:19.779" v="6"/>
          <ac:picMkLst>
            <pc:docMk/>
            <pc:sldMk cId="4036420782" sldId="266"/>
            <ac:picMk id="1028" creationId="{9E3D9D00-2613-7153-D3E2-4DC208DCF817}"/>
          </ac:picMkLst>
        </pc:picChg>
        <pc:picChg chg="add mod">
          <ac:chgData name="Ruiz, Juan S." userId="f1698c9a-7604-4381-b779-2de55b6d8075" providerId="ADAL" clId="{29FB6470-25DC-4D93-934C-490902EBDC25}" dt="2024-06-23T16:57:24.798" v="8"/>
          <ac:picMkLst>
            <pc:docMk/>
            <pc:sldMk cId="4036420782" sldId="266"/>
            <ac:picMk id="1029" creationId="{5A8D55E8-9265-D1A3-0E84-5A447738BBB7}"/>
          </ac:picMkLst>
        </pc:picChg>
      </pc:sldChg>
      <pc:sldChg chg="addSp delSp modSp new del">
        <pc:chgData name="Ruiz, Juan S." userId="f1698c9a-7604-4381-b779-2de55b6d8075" providerId="ADAL" clId="{29FB6470-25DC-4D93-934C-490902EBDC25}" dt="2024-06-23T20:26:17.803" v="1293" actId="47"/>
        <pc:sldMkLst>
          <pc:docMk/>
          <pc:sldMk cId="1096716204" sldId="267"/>
        </pc:sldMkLst>
        <pc:spChg chg="del">
          <ac:chgData name="Ruiz, Juan S." userId="f1698c9a-7604-4381-b779-2de55b6d8075" providerId="ADAL" clId="{29FB6470-25DC-4D93-934C-490902EBDC25}" dt="2024-06-23T16:58:07.778" v="9"/>
          <ac:spMkLst>
            <pc:docMk/>
            <pc:sldMk cId="1096716204" sldId="267"/>
            <ac:spMk id="3" creationId="{B9AD25C0-26D9-7C8B-B179-00ADBA98AF7C}"/>
          </ac:spMkLst>
        </pc:spChg>
        <pc:picChg chg="add mod">
          <ac:chgData name="Ruiz, Juan S." userId="f1698c9a-7604-4381-b779-2de55b6d8075" providerId="ADAL" clId="{29FB6470-25DC-4D93-934C-490902EBDC25}" dt="2024-06-23T16:58:07.778" v="9"/>
          <ac:picMkLst>
            <pc:docMk/>
            <pc:sldMk cId="1096716204" sldId="267"/>
            <ac:picMk id="2049" creationId="{182EDD85-9E59-2F05-B3C6-3D70D7E8A04D}"/>
          </ac:picMkLst>
        </pc:picChg>
      </pc:sldChg>
      <pc:sldChg chg="addSp delSp modSp mod">
        <pc:chgData name="Ruiz, Juan S." userId="f1698c9a-7604-4381-b779-2de55b6d8075" providerId="ADAL" clId="{29FB6470-25DC-4D93-934C-490902EBDC25}" dt="2024-06-23T21:40:17.070" v="3048" actId="207"/>
        <pc:sldMkLst>
          <pc:docMk/>
          <pc:sldMk cId="3322388743" sldId="269"/>
        </pc:sldMkLst>
        <pc:spChg chg="mod">
          <ac:chgData name="Ruiz, Juan S." userId="f1698c9a-7604-4381-b779-2de55b6d8075" providerId="ADAL" clId="{29FB6470-25DC-4D93-934C-490902EBDC25}" dt="2024-06-23T17:49:24.870" v="85" actId="20577"/>
          <ac:spMkLst>
            <pc:docMk/>
            <pc:sldMk cId="3322388743" sldId="269"/>
            <ac:spMk id="2" creationId="{359FEE9D-5ACA-9081-CB34-49F7B84A0A1D}"/>
          </ac:spMkLst>
        </pc:spChg>
        <pc:spChg chg="mod">
          <ac:chgData name="Ruiz, Juan S." userId="f1698c9a-7604-4381-b779-2de55b6d8075" providerId="ADAL" clId="{29FB6470-25DC-4D93-934C-490902EBDC25}" dt="2024-06-23T17:49:38.620" v="109" actId="20577"/>
          <ac:spMkLst>
            <pc:docMk/>
            <pc:sldMk cId="3322388743" sldId="269"/>
            <ac:spMk id="3" creationId="{92606251-8F82-D63F-5ABF-E4C9C1C9C1EA}"/>
          </ac:spMkLst>
        </pc:spChg>
        <pc:spChg chg="mod">
          <ac:chgData name="Ruiz, Juan S." userId="f1698c9a-7604-4381-b779-2de55b6d8075" providerId="ADAL" clId="{29FB6470-25DC-4D93-934C-490902EBDC25}" dt="2024-06-23T21:40:17.070" v="3048" actId="207"/>
          <ac:spMkLst>
            <pc:docMk/>
            <pc:sldMk cId="3322388743" sldId="269"/>
            <ac:spMk id="7" creationId="{F2BE38B3-7D6C-0C69-DFC2-DE37649573D7}"/>
          </ac:spMkLst>
        </pc:spChg>
        <pc:picChg chg="del mod">
          <ac:chgData name="Ruiz, Juan S." userId="f1698c9a-7604-4381-b779-2de55b6d8075" providerId="ADAL" clId="{29FB6470-25DC-4D93-934C-490902EBDC25}" dt="2024-06-23T18:55:35.439" v="246" actId="478"/>
          <ac:picMkLst>
            <pc:docMk/>
            <pc:sldMk cId="3322388743" sldId="269"/>
            <ac:picMk id="5" creationId="{CCD380FC-1280-D632-88C1-5FFF2D761547}"/>
          </ac:picMkLst>
        </pc:picChg>
        <pc:picChg chg="mod">
          <ac:chgData name="Ruiz, Juan S." userId="f1698c9a-7604-4381-b779-2de55b6d8075" providerId="ADAL" clId="{29FB6470-25DC-4D93-934C-490902EBDC25}" dt="2024-06-23T18:59:50.537" v="288" actId="1076"/>
          <ac:picMkLst>
            <pc:docMk/>
            <pc:sldMk cId="3322388743" sldId="269"/>
            <ac:picMk id="8" creationId="{6AD8A331-7E5E-4036-C599-064D32F73994}"/>
          </ac:picMkLst>
        </pc:picChg>
        <pc:picChg chg="del">
          <ac:chgData name="Ruiz, Juan S." userId="f1698c9a-7604-4381-b779-2de55b6d8075" providerId="ADAL" clId="{29FB6470-25DC-4D93-934C-490902EBDC25}" dt="2024-06-23T17:53:09.390" v="139" actId="478"/>
          <ac:picMkLst>
            <pc:docMk/>
            <pc:sldMk cId="3322388743" sldId="269"/>
            <ac:picMk id="9" creationId="{44BB03AC-1DF6-21D0-ADBC-D6C8D4DC6910}"/>
          </ac:picMkLst>
        </pc:picChg>
        <pc:picChg chg="del">
          <ac:chgData name="Ruiz, Juan S." userId="f1698c9a-7604-4381-b779-2de55b6d8075" providerId="ADAL" clId="{29FB6470-25DC-4D93-934C-490902EBDC25}" dt="2024-06-23T17:53:10.550" v="140" actId="478"/>
          <ac:picMkLst>
            <pc:docMk/>
            <pc:sldMk cId="3322388743" sldId="269"/>
            <ac:picMk id="11" creationId="{E695E9C8-6ACF-8A92-A7E8-764964C79B10}"/>
          </ac:picMkLst>
        </pc:picChg>
        <pc:picChg chg="add mod">
          <ac:chgData name="Ruiz, Juan S." userId="f1698c9a-7604-4381-b779-2de55b6d8075" providerId="ADAL" clId="{29FB6470-25DC-4D93-934C-490902EBDC25}" dt="2024-06-23T18:59:46.531" v="287" actId="1037"/>
          <ac:picMkLst>
            <pc:docMk/>
            <pc:sldMk cId="3322388743" sldId="269"/>
            <ac:picMk id="3074" creationId="{94113AC4-C53C-BE54-5335-BEBC861EC3BB}"/>
          </ac:picMkLst>
        </pc:picChg>
      </pc:sldChg>
      <pc:sldChg chg="addSp delSp modSp add mod">
        <pc:chgData name="Ruiz, Juan S." userId="f1698c9a-7604-4381-b779-2de55b6d8075" providerId="ADAL" clId="{29FB6470-25DC-4D93-934C-490902EBDC25}" dt="2024-06-23T19:21:38.059" v="535" actId="207"/>
        <pc:sldMkLst>
          <pc:docMk/>
          <pc:sldMk cId="1581105615" sldId="270"/>
        </pc:sldMkLst>
        <pc:spChg chg="mod">
          <ac:chgData name="Ruiz, Juan S." userId="f1698c9a-7604-4381-b779-2de55b6d8075" providerId="ADAL" clId="{29FB6470-25DC-4D93-934C-490902EBDC25}" dt="2024-06-23T19:21:22.169" v="533" actId="20577"/>
          <ac:spMkLst>
            <pc:docMk/>
            <pc:sldMk cId="1581105615" sldId="270"/>
            <ac:spMk id="3" creationId="{92606251-8F82-D63F-5ABF-E4C9C1C9C1EA}"/>
          </ac:spMkLst>
        </pc:spChg>
        <pc:spChg chg="add">
          <ac:chgData name="Ruiz, Juan S." userId="f1698c9a-7604-4381-b779-2de55b6d8075" providerId="ADAL" clId="{29FB6470-25DC-4D93-934C-490902EBDC25}" dt="2024-06-23T18:47:52.733" v="199"/>
          <ac:spMkLst>
            <pc:docMk/>
            <pc:sldMk cId="1581105615" sldId="270"/>
            <ac:spMk id="4" creationId="{E8493711-0B5F-3623-5B81-B62AFDAFECBF}"/>
          </ac:spMkLst>
        </pc:spChg>
        <pc:spChg chg="add del mod">
          <ac:chgData name="Ruiz, Juan S." userId="f1698c9a-7604-4381-b779-2de55b6d8075" providerId="ADAL" clId="{29FB6470-25DC-4D93-934C-490902EBDC25}" dt="2024-06-23T19:04:35.101" v="350" actId="478"/>
          <ac:spMkLst>
            <pc:docMk/>
            <pc:sldMk cId="1581105615" sldId="270"/>
            <ac:spMk id="5" creationId="{37DB1E14-75A8-CCA8-2867-E13C6A0DEEF3}"/>
          </ac:spMkLst>
        </pc:spChg>
        <pc:spChg chg="mod">
          <ac:chgData name="Ruiz, Juan S." userId="f1698c9a-7604-4381-b779-2de55b6d8075" providerId="ADAL" clId="{29FB6470-25DC-4D93-934C-490902EBDC25}" dt="2024-06-23T19:21:38.059" v="535" actId="207"/>
          <ac:spMkLst>
            <pc:docMk/>
            <pc:sldMk cId="1581105615" sldId="270"/>
            <ac:spMk id="7" creationId="{F2BE38B3-7D6C-0C69-DFC2-DE37649573D7}"/>
          </ac:spMkLst>
        </pc:spChg>
        <pc:picChg chg="del">
          <ac:chgData name="Ruiz, Juan S." userId="f1698c9a-7604-4381-b779-2de55b6d8075" providerId="ADAL" clId="{29FB6470-25DC-4D93-934C-490902EBDC25}" dt="2024-06-23T18:47:01.453" v="157" actId="478"/>
          <ac:picMkLst>
            <pc:docMk/>
            <pc:sldMk cId="1581105615" sldId="270"/>
            <ac:picMk id="3074" creationId="{94113AC4-C53C-BE54-5335-BEBC861EC3BB}"/>
          </ac:picMkLst>
        </pc:picChg>
        <pc:picChg chg="add del mod">
          <ac:chgData name="Ruiz, Juan S." userId="f1698c9a-7604-4381-b779-2de55b6d8075" providerId="ADAL" clId="{29FB6470-25DC-4D93-934C-490902EBDC25}" dt="2024-06-23T19:02:15.140" v="308" actId="478"/>
          <ac:picMkLst>
            <pc:docMk/>
            <pc:sldMk cId="1581105615" sldId="270"/>
            <ac:picMk id="4099" creationId="{FFA61417-0AB6-58C3-15E0-B2E5CEB69F0B}"/>
          </ac:picMkLst>
        </pc:picChg>
        <pc:picChg chg="add mod">
          <ac:chgData name="Ruiz, Juan S." userId="f1698c9a-7604-4381-b779-2de55b6d8075" providerId="ADAL" clId="{29FB6470-25DC-4D93-934C-490902EBDC25}" dt="2024-06-23T19:03:09.122" v="314" actId="1440"/>
          <ac:picMkLst>
            <pc:docMk/>
            <pc:sldMk cId="1581105615" sldId="270"/>
            <ac:picMk id="4101" creationId="{7554622B-3800-76CA-39AC-BAEAE3C2B324}"/>
          </ac:picMkLst>
        </pc:picChg>
      </pc:sldChg>
      <pc:sldChg chg="addSp delSp modSp add mod">
        <pc:chgData name="Ruiz, Juan S." userId="f1698c9a-7604-4381-b779-2de55b6d8075" providerId="ADAL" clId="{29FB6470-25DC-4D93-934C-490902EBDC25}" dt="2024-06-23T21:15:29.084" v="2636" actId="20577"/>
        <pc:sldMkLst>
          <pc:docMk/>
          <pc:sldMk cId="2057071540" sldId="271"/>
        </pc:sldMkLst>
        <pc:spChg chg="mod">
          <ac:chgData name="Ruiz, Juan S." userId="f1698c9a-7604-4381-b779-2de55b6d8075" providerId="ADAL" clId="{29FB6470-25DC-4D93-934C-490902EBDC25}" dt="2024-06-23T21:14:08.366" v="2611"/>
          <ac:spMkLst>
            <pc:docMk/>
            <pc:sldMk cId="2057071540" sldId="271"/>
            <ac:spMk id="3" creationId="{92606251-8F82-D63F-5ABF-E4C9C1C9C1EA}"/>
          </ac:spMkLst>
        </pc:spChg>
        <pc:spChg chg="add mod">
          <ac:chgData name="Ruiz, Juan S." userId="f1698c9a-7604-4381-b779-2de55b6d8075" providerId="ADAL" clId="{29FB6470-25DC-4D93-934C-490902EBDC25}" dt="2024-06-23T19:19:03.477" v="516" actId="207"/>
          <ac:spMkLst>
            <pc:docMk/>
            <pc:sldMk cId="2057071540" sldId="271"/>
            <ac:spMk id="5" creationId="{B3D63B7A-EEF2-2F1F-38F8-4C45E8F9EA2A}"/>
          </ac:spMkLst>
        </pc:spChg>
        <pc:spChg chg="mod">
          <ac:chgData name="Ruiz, Juan S." userId="f1698c9a-7604-4381-b779-2de55b6d8075" providerId="ADAL" clId="{29FB6470-25DC-4D93-934C-490902EBDC25}" dt="2024-06-23T21:15:29.084" v="2636" actId="20577"/>
          <ac:spMkLst>
            <pc:docMk/>
            <pc:sldMk cId="2057071540" sldId="271"/>
            <ac:spMk id="7" creationId="{F2BE38B3-7D6C-0C69-DFC2-DE37649573D7}"/>
          </ac:spMkLst>
        </pc:spChg>
        <pc:picChg chg="add mod ord">
          <ac:chgData name="Ruiz, Juan S." userId="f1698c9a-7604-4381-b779-2de55b6d8075" providerId="ADAL" clId="{29FB6470-25DC-4D93-934C-490902EBDC25}" dt="2024-06-23T19:17:36.706" v="504" actId="1076"/>
          <ac:picMkLst>
            <pc:docMk/>
            <pc:sldMk cId="2057071540" sldId="271"/>
            <ac:picMk id="10" creationId="{5EC111DF-E2E3-02AA-9E5A-1751DB404C8A}"/>
          </ac:picMkLst>
        </pc:picChg>
        <pc:picChg chg="add mod">
          <ac:chgData name="Ruiz, Juan S." userId="f1698c9a-7604-4381-b779-2de55b6d8075" providerId="ADAL" clId="{29FB6470-25DC-4D93-934C-490902EBDC25}" dt="2024-06-23T19:20:17.259" v="525" actId="1076"/>
          <ac:picMkLst>
            <pc:docMk/>
            <pc:sldMk cId="2057071540" sldId="271"/>
            <ac:picMk id="14" creationId="{64F3B015-B234-7703-01A5-565B99FF3795}"/>
          </ac:picMkLst>
        </pc:picChg>
        <pc:picChg chg="del">
          <ac:chgData name="Ruiz, Juan S." userId="f1698c9a-7604-4381-b779-2de55b6d8075" providerId="ADAL" clId="{29FB6470-25DC-4D93-934C-490902EBDC25}" dt="2024-06-23T19:05:46.106" v="397" actId="478"/>
          <ac:picMkLst>
            <pc:docMk/>
            <pc:sldMk cId="2057071540" sldId="271"/>
            <ac:picMk id="4101" creationId="{7554622B-3800-76CA-39AC-BAEAE3C2B324}"/>
          </ac:picMkLst>
        </pc:picChg>
        <pc:cxnChg chg="add mod">
          <ac:chgData name="Ruiz, Juan S." userId="f1698c9a-7604-4381-b779-2de55b6d8075" providerId="ADAL" clId="{29FB6470-25DC-4D93-934C-490902EBDC25}" dt="2024-06-23T19:17:56.378" v="509" actId="1076"/>
          <ac:cxnSpMkLst>
            <pc:docMk/>
            <pc:sldMk cId="2057071540" sldId="271"/>
            <ac:cxnSpMk id="8" creationId="{B56E85F6-DA15-0369-F42C-37E1CDEB9238}"/>
          </ac:cxnSpMkLst>
        </pc:cxnChg>
        <pc:cxnChg chg="add mod">
          <ac:chgData name="Ruiz, Juan S." userId="f1698c9a-7604-4381-b779-2de55b6d8075" providerId="ADAL" clId="{29FB6470-25DC-4D93-934C-490902EBDC25}" dt="2024-06-23T19:20:25.655" v="527" actId="1076"/>
          <ac:cxnSpMkLst>
            <pc:docMk/>
            <pc:sldMk cId="2057071540" sldId="271"/>
            <ac:cxnSpMk id="15" creationId="{F25725C0-B3CC-BBFA-91E8-BA8586C2A701}"/>
          </ac:cxnSpMkLst>
        </pc:cxnChg>
      </pc:sldChg>
      <pc:sldChg chg="addSp delSp modSp mod">
        <pc:chgData name="Ruiz, Juan S." userId="f1698c9a-7604-4381-b779-2de55b6d8075" providerId="ADAL" clId="{29FB6470-25DC-4D93-934C-490902EBDC25}" dt="2024-06-23T21:16:25.276" v="2638" actId="27636"/>
        <pc:sldMkLst>
          <pc:docMk/>
          <pc:sldMk cId="3238692592" sldId="272"/>
        </pc:sldMkLst>
        <pc:spChg chg="mod">
          <ac:chgData name="Ruiz, Juan S." userId="f1698c9a-7604-4381-b779-2de55b6d8075" providerId="ADAL" clId="{29FB6470-25DC-4D93-934C-490902EBDC25}" dt="2024-06-23T21:16:25.276" v="2638" actId="27636"/>
          <ac:spMkLst>
            <pc:docMk/>
            <pc:sldMk cId="3238692592" sldId="272"/>
            <ac:spMk id="3" creationId="{92606251-8F82-D63F-5ABF-E4C9C1C9C1EA}"/>
          </ac:spMkLst>
        </pc:spChg>
        <pc:spChg chg="del">
          <ac:chgData name="Ruiz, Juan S." userId="f1698c9a-7604-4381-b779-2de55b6d8075" providerId="ADAL" clId="{29FB6470-25DC-4D93-934C-490902EBDC25}" dt="2024-06-23T19:32:59.385" v="543" actId="478"/>
          <ac:spMkLst>
            <pc:docMk/>
            <pc:sldMk cId="3238692592" sldId="272"/>
            <ac:spMk id="4" creationId="{4D8CEF76-370A-5A03-D0BA-B76089FC47E2}"/>
          </ac:spMkLst>
        </pc:spChg>
        <pc:spChg chg="del">
          <ac:chgData name="Ruiz, Juan S." userId="f1698c9a-7604-4381-b779-2de55b6d8075" providerId="ADAL" clId="{29FB6470-25DC-4D93-934C-490902EBDC25}" dt="2024-06-23T19:35:13.912" v="592" actId="478"/>
          <ac:spMkLst>
            <pc:docMk/>
            <pc:sldMk cId="3238692592" sldId="272"/>
            <ac:spMk id="5" creationId="{B3D63B7A-EEF2-2F1F-38F8-4C45E8F9EA2A}"/>
          </ac:spMkLst>
        </pc:spChg>
        <pc:spChg chg="mod">
          <ac:chgData name="Ruiz, Juan S." userId="f1698c9a-7604-4381-b779-2de55b6d8075" providerId="ADAL" clId="{29FB6470-25DC-4D93-934C-490902EBDC25}" dt="2024-06-23T21:14:48.917" v="2631" actId="1036"/>
          <ac:spMkLst>
            <pc:docMk/>
            <pc:sldMk cId="3238692592" sldId="272"/>
            <ac:spMk id="7" creationId="{F2BE38B3-7D6C-0C69-DFC2-DE37649573D7}"/>
          </ac:spMkLst>
        </pc:spChg>
        <pc:spChg chg="add mod">
          <ac:chgData name="Ruiz, Juan S." userId="f1698c9a-7604-4381-b779-2de55b6d8075" providerId="ADAL" clId="{29FB6470-25DC-4D93-934C-490902EBDC25}" dt="2024-06-23T19:41:42.280" v="637" actId="1076"/>
          <ac:spMkLst>
            <pc:docMk/>
            <pc:sldMk cId="3238692592" sldId="272"/>
            <ac:spMk id="12" creationId="{ABEB3F6A-C22E-4823-4951-63E6798C062C}"/>
          </ac:spMkLst>
        </pc:spChg>
        <pc:spChg chg="add del mod">
          <ac:chgData name="Ruiz, Juan S." userId="f1698c9a-7604-4381-b779-2de55b6d8075" providerId="ADAL" clId="{29FB6470-25DC-4D93-934C-490902EBDC25}" dt="2024-06-23T19:44:26.728" v="774" actId="478"/>
          <ac:spMkLst>
            <pc:docMk/>
            <pc:sldMk cId="3238692592" sldId="272"/>
            <ac:spMk id="16" creationId="{3D521A2F-10C3-551C-8F10-A5932B4B4A80}"/>
          </ac:spMkLst>
        </pc:spChg>
        <pc:spChg chg="add del mod">
          <ac:chgData name="Ruiz, Juan S." userId="f1698c9a-7604-4381-b779-2de55b6d8075" providerId="ADAL" clId="{29FB6470-25DC-4D93-934C-490902EBDC25}" dt="2024-06-23T21:15:15.158" v="2632" actId="478"/>
          <ac:spMkLst>
            <pc:docMk/>
            <pc:sldMk cId="3238692592" sldId="272"/>
            <ac:spMk id="18" creationId="{0F116B14-9914-4294-D7AC-B66D521A268F}"/>
          </ac:spMkLst>
        </pc:spChg>
        <pc:picChg chg="add mod">
          <ac:chgData name="Ruiz, Juan S." userId="f1698c9a-7604-4381-b779-2de55b6d8075" providerId="ADAL" clId="{29FB6470-25DC-4D93-934C-490902EBDC25}" dt="2024-06-23T21:14:27.018" v="2614" actId="1076"/>
          <ac:picMkLst>
            <pc:docMk/>
            <pc:sldMk cId="3238692592" sldId="272"/>
            <ac:picMk id="9" creationId="{41E64ACF-F844-5EF0-06C6-672174681CC2}"/>
          </ac:picMkLst>
        </pc:picChg>
        <pc:picChg chg="del">
          <ac:chgData name="Ruiz, Juan S." userId="f1698c9a-7604-4381-b779-2de55b6d8075" providerId="ADAL" clId="{29FB6470-25DC-4D93-934C-490902EBDC25}" dt="2024-06-23T19:32:42.490" v="536" actId="478"/>
          <ac:picMkLst>
            <pc:docMk/>
            <pc:sldMk cId="3238692592" sldId="272"/>
            <ac:picMk id="10" creationId="{5EC111DF-E2E3-02AA-9E5A-1751DB404C8A}"/>
          </ac:picMkLst>
        </pc:picChg>
        <pc:picChg chg="del">
          <ac:chgData name="Ruiz, Juan S." userId="f1698c9a-7604-4381-b779-2de55b6d8075" providerId="ADAL" clId="{29FB6470-25DC-4D93-934C-490902EBDC25}" dt="2024-06-23T19:32:43.495" v="537" actId="478"/>
          <ac:picMkLst>
            <pc:docMk/>
            <pc:sldMk cId="3238692592" sldId="272"/>
            <ac:picMk id="14" creationId="{64F3B015-B234-7703-01A5-565B99FF3795}"/>
          </ac:picMkLst>
        </pc:picChg>
        <pc:cxnChg chg="del">
          <ac:chgData name="Ruiz, Juan S." userId="f1698c9a-7604-4381-b779-2de55b6d8075" providerId="ADAL" clId="{29FB6470-25DC-4D93-934C-490902EBDC25}" dt="2024-06-23T19:32:44.834" v="538" actId="478"/>
          <ac:cxnSpMkLst>
            <pc:docMk/>
            <pc:sldMk cId="3238692592" sldId="272"/>
            <ac:cxnSpMk id="8" creationId="{B56E85F6-DA15-0369-F42C-37E1CDEB9238}"/>
          </ac:cxnSpMkLst>
        </pc:cxnChg>
        <pc:cxnChg chg="del">
          <ac:chgData name="Ruiz, Juan S." userId="f1698c9a-7604-4381-b779-2de55b6d8075" providerId="ADAL" clId="{29FB6470-25DC-4D93-934C-490902EBDC25}" dt="2024-06-23T19:32:47.131" v="539" actId="478"/>
          <ac:cxnSpMkLst>
            <pc:docMk/>
            <pc:sldMk cId="3238692592" sldId="272"/>
            <ac:cxnSpMk id="15" creationId="{F25725C0-B3CC-BBFA-91E8-BA8586C2A701}"/>
          </ac:cxnSpMkLst>
        </pc:cxnChg>
      </pc:sldChg>
      <pc:sldChg chg="addSp delSp modSp add mod">
        <pc:chgData name="Ruiz, Juan S." userId="f1698c9a-7604-4381-b779-2de55b6d8075" providerId="ADAL" clId="{29FB6470-25DC-4D93-934C-490902EBDC25}" dt="2024-06-23T21:16:46.666" v="2640" actId="27636"/>
        <pc:sldMkLst>
          <pc:docMk/>
          <pc:sldMk cId="3126778314" sldId="273"/>
        </pc:sldMkLst>
        <pc:spChg chg="mod">
          <ac:chgData name="Ruiz, Juan S." userId="f1698c9a-7604-4381-b779-2de55b6d8075" providerId="ADAL" clId="{29FB6470-25DC-4D93-934C-490902EBDC25}" dt="2024-06-23T21:16:46.666" v="2640" actId="27636"/>
          <ac:spMkLst>
            <pc:docMk/>
            <pc:sldMk cId="3126778314" sldId="273"/>
            <ac:spMk id="3" creationId="{92606251-8F82-D63F-5ABF-E4C9C1C9C1EA}"/>
          </ac:spMkLst>
        </pc:spChg>
        <pc:spChg chg="mod">
          <ac:chgData name="Ruiz, Juan S." userId="f1698c9a-7604-4381-b779-2de55b6d8075" providerId="ADAL" clId="{29FB6470-25DC-4D93-934C-490902EBDC25}" dt="2024-06-23T19:55:37.208" v="960" actId="1076"/>
          <ac:spMkLst>
            <pc:docMk/>
            <pc:sldMk cId="3126778314" sldId="273"/>
            <ac:spMk id="7" creationId="{F2BE38B3-7D6C-0C69-DFC2-DE37649573D7}"/>
          </ac:spMkLst>
        </pc:spChg>
        <pc:spChg chg="add mod">
          <ac:chgData name="Ruiz, Juan S." userId="f1698c9a-7604-4381-b779-2de55b6d8075" providerId="ADAL" clId="{29FB6470-25DC-4D93-934C-490902EBDC25}" dt="2024-06-23T20:10:33.797" v="1165" actId="14100"/>
          <ac:spMkLst>
            <pc:docMk/>
            <pc:sldMk cId="3126778314" sldId="273"/>
            <ac:spMk id="11" creationId="{E4426636-B7BE-68B1-59CA-705A978304C0}"/>
          </ac:spMkLst>
        </pc:spChg>
        <pc:spChg chg="del">
          <ac:chgData name="Ruiz, Juan S." userId="f1698c9a-7604-4381-b779-2de55b6d8075" providerId="ADAL" clId="{29FB6470-25DC-4D93-934C-490902EBDC25}" dt="2024-06-23T19:45:49.142" v="783" actId="478"/>
          <ac:spMkLst>
            <pc:docMk/>
            <pc:sldMk cId="3126778314" sldId="273"/>
            <ac:spMk id="12" creationId="{ABEB3F6A-C22E-4823-4951-63E6798C062C}"/>
          </ac:spMkLst>
        </pc:spChg>
        <pc:spChg chg="add del mod">
          <ac:chgData name="Ruiz, Juan S." userId="f1698c9a-7604-4381-b779-2de55b6d8075" providerId="ADAL" clId="{29FB6470-25DC-4D93-934C-490902EBDC25}" dt="2024-06-23T19:55:58.758" v="965" actId="478"/>
          <ac:spMkLst>
            <pc:docMk/>
            <pc:sldMk cId="3126778314" sldId="273"/>
            <ac:spMk id="14" creationId="{70D75516-E321-9EB7-DA6B-8F7789F3DC30}"/>
          </ac:spMkLst>
        </pc:spChg>
        <pc:spChg chg="add del mod">
          <ac:chgData name="Ruiz, Juan S." userId="f1698c9a-7604-4381-b779-2de55b6d8075" providerId="ADAL" clId="{29FB6470-25DC-4D93-934C-490902EBDC25}" dt="2024-06-23T19:57:25.522" v="968" actId="478"/>
          <ac:spMkLst>
            <pc:docMk/>
            <pc:sldMk cId="3126778314" sldId="273"/>
            <ac:spMk id="16" creationId="{64083A05-7E16-5E2C-5981-33BF5ED22A2D}"/>
          </ac:spMkLst>
        </pc:spChg>
        <pc:spChg chg="add del">
          <ac:chgData name="Ruiz, Juan S." userId="f1698c9a-7604-4381-b779-2de55b6d8075" providerId="ADAL" clId="{29FB6470-25DC-4D93-934C-490902EBDC25}" dt="2024-06-23T20:05:17.892" v="1011" actId="11529"/>
          <ac:spMkLst>
            <pc:docMk/>
            <pc:sldMk cId="3126778314" sldId="273"/>
            <ac:spMk id="24" creationId="{E6690ED7-557E-E965-B414-DD5F2658C1A3}"/>
          </ac:spMkLst>
        </pc:spChg>
        <pc:spChg chg="add del mod">
          <ac:chgData name="Ruiz, Juan S." userId="f1698c9a-7604-4381-b779-2de55b6d8075" providerId="ADAL" clId="{29FB6470-25DC-4D93-934C-490902EBDC25}" dt="2024-06-23T20:11:55.552" v="1177" actId="1076"/>
          <ac:spMkLst>
            <pc:docMk/>
            <pc:sldMk cId="3126778314" sldId="273"/>
            <ac:spMk id="25" creationId="{7511A2F3-BA94-B6FF-74A1-C2BD13F5757A}"/>
          </ac:spMkLst>
        </pc:spChg>
        <pc:spChg chg="add mod">
          <ac:chgData name="Ruiz, Juan S." userId="f1698c9a-7604-4381-b779-2de55b6d8075" providerId="ADAL" clId="{29FB6470-25DC-4D93-934C-490902EBDC25}" dt="2024-06-23T20:10:51.761" v="1167" actId="14100"/>
          <ac:spMkLst>
            <pc:docMk/>
            <pc:sldMk cId="3126778314" sldId="273"/>
            <ac:spMk id="26" creationId="{C14E5402-473C-F66E-48CD-0D140F1483F5}"/>
          </ac:spMkLst>
        </pc:spChg>
        <pc:spChg chg="add mod">
          <ac:chgData name="Ruiz, Juan S." userId="f1698c9a-7604-4381-b779-2de55b6d8075" providerId="ADAL" clId="{29FB6470-25DC-4D93-934C-490902EBDC25}" dt="2024-06-23T20:07:04.438" v="1031" actId="1076"/>
          <ac:spMkLst>
            <pc:docMk/>
            <pc:sldMk cId="3126778314" sldId="273"/>
            <ac:spMk id="27" creationId="{D410DA72-E48E-5167-BEC4-0CD655F24338}"/>
          </ac:spMkLst>
        </pc:spChg>
        <pc:spChg chg="add del mod">
          <ac:chgData name="Ruiz, Juan S." userId="f1698c9a-7604-4381-b779-2de55b6d8075" providerId="ADAL" clId="{29FB6470-25DC-4D93-934C-490902EBDC25}" dt="2024-06-23T20:11:12.414" v="1171" actId="478"/>
          <ac:spMkLst>
            <pc:docMk/>
            <pc:sldMk cId="3126778314" sldId="273"/>
            <ac:spMk id="28" creationId="{E74043F1-3AFF-08EA-84C7-A6FA7377C935}"/>
          </ac:spMkLst>
        </pc:spChg>
        <pc:picChg chg="del">
          <ac:chgData name="Ruiz, Juan S." userId="f1698c9a-7604-4381-b779-2de55b6d8075" providerId="ADAL" clId="{29FB6470-25DC-4D93-934C-490902EBDC25}" dt="2024-06-23T19:55:29.570" v="959" actId="478"/>
          <ac:picMkLst>
            <pc:docMk/>
            <pc:sldMk cId="3126778314" sldId="273"/>
            <ac:picMk id="4" creationId="{DDA2EEBF-8EB7-1006-512C-50ED943E044A}"/>
          </ac:picMkLst>
        </pc:picChg>
        <pc:picChg chg="add mod">
          <ac:chgData name="Ruiz, Juan S." userId="f1698c9a-7604-4381-b779-2de55b6d8075" providerId="ADAL" clId="{29FB6470-25DC-4D93-934C-490902EBDC25}" dt="2024-06-23T20:08:05.487" v="1041" actId="1076"/>
          <ac:picMkLst>
            <pc:docMk/>
            <pc:sldMk cId="3126778314" sldId="273"/>
            <ac:picMk id="5" creationId="{EA40B48A-DE12-5857-EE96-D61EF4A1D733}"/>
          </ac:picMkLst>
        </pc:picChg>
        <pc:picChg chg="add del">
          <ac:chgData name="Ruiz, Juan S." userId="f1698c9a-7604-4381-b779-2de55b6d8075" providerId="ADAL" clId="{29FB6470-25DC-4D93-934C-490902EBDC25}" dt="2024-06-23T19:48:33.551" v="792" actId="478"/>
          <ac:picMkLst>
            <pc:docMk/>
            <pc:sldMk cId="3126778314" sldId="273"/>
            <ac:picMk id="8" creationId="{4CF7CBD9-0A02-1BE4-0B1A-BF77BBBBA44F}"/>
          </ac:picMkLst>
        </pc:picChg>
        <pc:picChg chg="del">
          <ac:chgData name="Ruiz, Juan S." userId="f1698c9a-7604-4381-b779-2de55b6d8075" providerId="ADAL" clId="{29FB6470-25DC-4D93-934C-490902EBDC25}" dt="2024-06-23T19:44:58.565" v="776" actId="478"/>
          <ac:picMkLst>
            <pc:docMk/>
            <pc:sldMk cId="3126778314" sldId="273"/>
            <ac:picMk id="9" creationId="{41E64ACF-F844-5EF0-06C6-672174681CC2}"/>
          </ac:picMkLst>
        </pc:picChg>
        <pc:picChg chg="add mod ord">
          <ac:chgData name="Ruiz, Juan S." userId="f1698c9a-7604-4381-b779-2de55b6d8075" providerId="ADAL" clId="{29FB6470-25DC-4D93-934C-490902EBDC25}" dt="2024-06-23T20:08:37.297" v="1137" actId="1036"/>
          <ac:picMkLst>
            <pc:docMk/>
            <pc:sldMk cId="3126778314" sldId="273"/>
            <ac:picMk id="18" creationId="{B765BA60-8744-45C2-A4FC-CD99F9602377}"/>
          </ac:picMkLst>
        </pc:picChg>
        <pc:picChg chg="add mod">
          <ac:chgData name="Ruiz, Juan S." userId="f1698c9a-7604-4381-b779-2de55b6d8075" providerId="ADAL" clId="{29FB6470-25DC-4D93-934C-490902EBDC25}" dt="2024-06-23T20:08:24.053" v="1073" actId="1038"/>
          <ac:picMkLst>
            <pc:docMk/>
            <pc:sldMk cId="3126778314" sldId="273"/>
            <ac:picMk id="5121" creationId="{556A71DF-D32E-46D4-198D-5DD3464F09DB}"/>
          </ac:picMkLst>
        </pc:picChg>
        <pc:cxnChg chg="add del mod ord">
          <ac:chgData name="Ruiz, Juan S." userId="f1698c9a-7604-4381-b779-2de55b6d8075" providerId="ADAL" clId="{29FB6470-25DC-4D93-934C-490902EBDC25}" dt="2024-06-23T20:04:28.252" v="1007" actId="478"/>
          <ac:cxnSpMkLst>
            <pc:docMk/>
            <pc:sldMk cId="3126778314" sldId="273"/>
            <ac:cxnSpMk id="20" creationId="{69C91CC4-3416-BA91-A2B1-50BCF16AA120}"/>
          </ac:cxnSpMkLst>
        </pc:cxnChg>
        <pc:cxnChg chg="add del">
          <ac:chgData name="Ruiz, Juan S." userId="f1698c9a-7604-4381-b779-2de55b6d8075" providerId="ADAL" clId="{29FB6470-25DC-4D93-934C-490902EBDC25}" dt="2024-06-23T20:04:46.811" v="1009" actId="11529"/>
          <ac:cxnSpMkLst>
            <pc:docMk/>
            <pc:sldMk cId="3126778314" sldId="273"/>
            <ac:cxnSpMk id="23" creationId="{AF4C3B15-671C-5C62-CC42-CD51DD54DA6C}"/>
          </ac:cxnSpMkLst>
        </pc:cxnChg>
      </pc:sldChg>
      <pc:sldChg chg="add del">
        <pc:chgData name="Ruiz, Juan S." userId="f1698c9a-7604-4381-b779-2de55b6d8075" providerId="ADAL" clId="{29FB6470-25DC-4D93-934C-490902EBDC25}" dt="2024-06-23T20:12:52.316" v="1179"/>
        <pc:sldMkLst>
          <pc:docMk/>
          <pc:sldMk cId="1752909395" sldId="274"/>
        </pc:sldMkLst>
      </pc:sldChg>
      <pc:sldChg chg="addSp delSp modSp add mod">
        <pc:chgData name="Ruiz, Juan S." userId="f1698c9a-7604-4381-b779-2de55b6d8075" providerId="ADAL" clId="{29FB6470-25DC-4D93-934C-490902EBDC25}" dt="2024-06-23T21:16:58.549" v="2642" actId="27636"/>
        <pc:sldMkLst>
          <pc:docMk/>
          <pc:sldMk cId="3574604389" sldId="274"/>
        </pc:sldMkLst>
        <pc:spChg chg="mod">
          <ac:chgData name="Ruiz, Juan S." userId="f1698c9a-7604-4381-b779-2de55b6d8075" providerId="ADAL" clId="{29FB6470-25DC-4D93-934C-490902EBDC25}" dt="2024-06-23T21:16:58.549" v="2642" actId="27636"/>
          <ac:spMkLst>
            <pc:docMk/>
            <pc:sldMk cId="3574604389" sldId="274"/>
            <ac:spMk id="3" creationId="{92606251-8F82-D63F-5ABF-E4C9C1C9C1EA}"/>
          </ac:spMkLst>
        </pc:spChg>
        <pc:spChg chg="mod">
          <ac:chgData name="Ruiz, Juan S." userId="f1698c9a-7604-4381-b779-2de55b6d8075" providerId="ADAL" clId="{29FB6470-25DC-4D93-934C-490902EBDC25}" dt="2024-06-23T20:44:48.642" v="1360" actId="1076"/>
          <ac:spMkLst>
            <pc:docMk/>
            <pc:sldMk cId="3574604389" sldId="274"/>
            <ac:spMk id="7" creationId="{F2BE38B3-7D6C-0C69-DFC2-DE37649573D7}"/>
          </ac:spMkLst>
        </pc:spChg>
        <pc:spChg chg="add mod">
          <ac:chgData name="Ruiz, Juan S." userId="f1698c9a-7604-4381-b779-2de55b6d8075" providerId="ADAL" clId="{29FB6470-25DC-4D93-934C-490902EBDC25}" dt="2024-06-23T21:04:51.598" v="2372" actId="1035"/>
          <ac:spMkLst>
            <pc:docMk/>
            <pc:sldMk cId="3574604389" sldId="274"/>
            <ac:spMk id="9" creationId="{45AF2D59-1766-DDA9-8A82-06654F667B55}"/>
          </ac:spMkLst>
        </pc:spChg>
        <pc:spChg chg="add">
          <ac:chgData name="Ruiz, Juan S." userId="f1698c9a-7604-4381-b779-2de55b6d8075" providerId="ADAL" clId="{29FB6470-25DC-4D93-934C-490902EBDC25}" dt="2024-06-23T20:17:44.613" v="1246"/>
          <ac:spMkLst>
            <pc:docMk/>
            <pc:sldMk cId="3574604389" sldId="274"/>
            <ac:spMk id="10" creationId="{BAB231E0-D157-D215-ED8A-2863D7BB0985}"/>
          </ac:spMkLst>
        </pc:spChg>
        <pc:spChg chg="del">
          <ac:chgData name="Ruiz, Juan S." userId="f1698c9a-7604-4381-b779-2de55b6d8075" providerId="ADAL" clId="{29FB6470-25DC-4D93-934C-490902EBDC25}" dt="2024-06-23T20:13:08.599" v="1186" actId="478"/>
          <ac:spMkLst>
            <pc:docMk/>
            <pc:sldMk cId="3574604389" sldId="274"/>
            <ac:spMk id="11" creationId="{E4426636-B7BE-68B1-59CA-705A978304C0}"/>
          </ac:spMkLst>
        </pc:spChg>
        <pc:spChg chg="add del mod">
          <ac:chgData name="Ruiz, Juan S." userId="f1698c9a-7604-4381-b779-2de55b6d8075" providerId="ADAL" clId="{29FB6470-25DC-4D93-934C-490902EBDC25}" dt="2024-06-23T20:44:39.369" v="1357" actId="478"/>
          <ac:spMkLst>
            <pc:docMk/>
            <pc:sldMk cId="3574604389" sldId="274"/>
            <ac:spMk id="13" creationId="{D2319EBD-322A-A134-8E59-737254EAA82B}"/>
          </ac:spMkLst>
        </pc:spChg>
        <pc:spChg chg="del">
          <ac:chgData name="Ruiz, Juan S." userId="f1698c9a-7604-4381-b779-2de55b6d8075" providerId="ADAL" clId="{29FB6470-25DC-4D93-934C-490902EBDC25}" dt="2024-06-23T20:13:04.377" v="1185" actId="478"/>
          <ac:spMkLst>
            <pc:docMk/>
            <pc:sldMk cId="3574604389" sldId="274"/>
            <ac:spMk id="25" creationId="{7511A2F3-BA94-B6FF-74A1-C2BD13F5757A}"/>
          </ac:spMkLst>
        </pc:spChg>
        <pc:spChg chg="del">
          <ac:chgData name="Ruiz, Juan S." userId="f1698c9a-7604-4381-b779-2de55b6d8075" providerId="ADAL" clId="{29FB6470-25DC-4D93-934C-490902EBDC25}" dt="2024-06-23T20:13:02.817" v="1184" actId="478"/>
          <ac:spMkLst>
            <pc:docMk/>
            <pc:sldMk cId="3574604389" sldId="274"/>
            <ac:spMk id="26" creationId="{C14E5402-473C-F66E-48CD-0D140F1483F5}"/>
          </ac:spMkLst>
        </pc:spChg>
        <pc:picChg chg="add mod">
          <ac:chgData name="Ruiz, Juan S." userId="f1698c9a-7604-4381-b779-2de55b6d8075" providerId="ADAL" clId="{29FB6470-25DC-4D93-934C-490902EBDC25}" dt="2024-06-23T20:44:40.932" v="1358" actId="1076"/>
          <ac:picMkLst>
            <pc:docMk/>
            <pc:sldMk cId="3574604389" sldId="274"/>
            <ac:picMk id="4" creationId="{CAA0AB47-1187-0855-2255-D468CA9F61A0}"/>
          </ac:picMkLst>
        </pc:picChg>
        <pc:picChg chg="del">
          <ac:chgData name="Ruiz, Juan S." userId="f1698c9a-7604-4381-b779-2de55b6d8075" providerId="ADAL" clId="{29FB6470-25DC-4D93-934C-490902EBDC25}" dt="2024-06-23T20:12:57.547" v="1181" actId="478"/>
          <ac:picMkLst>
            <pc:docMk/>
            <pc:sldMk cId="3574604389" sldId="274"/>
            <ac:picMk id="5" creationId="{EA40B48A-DE12-5857-EE96-D61EF4A1D733}"/>
          </ac:picMkLst>
        </pc:picChg>
        <pc:picChg chg="add mod">
          <ac:chgData name="Ruiz, Juan S." userId="f1698c9a-7604-4381-b779-2de55b6d8075" providerId="ADAL" clId="{29FB6470-25DC-4D93-934C-490902EBDC25}" dt="2024-06-23T21:04:25.490" v="2344" actId="1038"/>
          <ac:picMkLst>
            <pc:docMk/>
            <pc:sldMk cId="3574604389" sldId="274"/>
            <ac:picMk id="6" creationId="{09AD6A7C-90C2-94B5-F278-371A9CE77613}"/>
          </ac:picMkLst>
        </pc:picChg>
        <pc:picChg chg="del">
          <ac:chgData name="Ruiz, Juan S." userId="f1698c9a-7604-4381-b779-2de55b6d8075" providerId="ADAL" clId="{29FB6470-25DC-4D93-934C-490902EBDC25}" dt="2024-06-23T20:13:01.039" v="1183" actId="478"/>
          <ac:picMkLst>
            <pc:docMk/>
            <pc:sldMk cId="3574604389" sldId="274"/>
            <ac:picMk id="18" creationId="{B765BA60-8744-45C2-A4FC-CD99F9602377}"/>
          </ac:picMkLst>
        </pc:picChg>
        <pc:picChg chg="del">
          <ac:chgData name="Ruiz, Juan S." userId="f1698c9a-7604-4381-b779-2de55b6d8075" providerId="ADAL" clId="{29FB6470-25DC-4D93-934C-490902EBDC25}" dt="2024-06-23T20:12:58.490" v="1182" actId="478"/>
          <ac:picMkLst>
            <pc:docMk/>
            <pc:sldMk cId="3574604389" sldId="274"/>
            <ac:picMk id="5121" creationId="{556A71DF-D32E-46D4-198D-5DD3464F09DB}"/>
          </ac:picMkLst>
        </pc:picChg>
      </pc:sldChg>
      <pc:sldChg chg="addSp delSp modSp add mod">
        <pc:chgData name="Ruiz, Juan S." userId="f1698c9a-7604-4381-b779-2de55b6d8075" providerId="ADAL" clId="{29FB6470-25DC-4D93-934C-490902EBDC25}" dt="2024-06-23T22:23:20.299" v="3479" actId="1037"/>
        <pc:sldMkLst>
          <pc:docMk/>
          <pc:sldMk cId="128179742" sldId="275"/>
        </pc:sldMkLst>
        <pc:spChg chg="mod">
          <ac:chgData name="Ruiz, Juan S." userId="f1698c9a-7604-4381-b779-2de55b6d8075" providerId="ADAL" clId="{29FB6470-25DC-4D93-934C-490902EBDC25}" dt="2024-06-23T21:17:17.965" v="2648" actId="27636"/>
          <ac:spMkLst>
            <pc:docMk/>
            <pc:sldMk cId="128179742" sldId="275"/>
            <ac:spMk id="3" creationId="{92606251-8F82-D63F-5ABF-E4C9C1C9C1EA}"/>
          </ac:spMkLst>
        </pc:spChg>
        <pc:spChg chg="mod">
          <ac:chgData name="Ruiz, Juan S." userId="f1698c9a-7604-4381-b779-2de55b6d8075" providerId="ADAL" clId="{29FB6470-25DC-4D93-934C-490902EBDC25}" dt="2024-06-23T21:11:38.444" v="2586" actId="20577"/>
          <ac:spMkLst>
            <pc:docMk/>
            <pc:sldMk cId="128179742" sldId="275"/>
            <ac:spMk id="7" creationId="{F2BE38B3-7D6C-0C69-DFC2-DE37649573D7}"/>
          </ac:spMkLst>
        </pc:spChg>
        <pc:spChg chg="del">
          <ac:chgData name="Ruiz, Juan S." userId="f1698c9a-7604-4381-b779-2de55b6d8075" providerId="ADAL" clId="{29FB6470-25DC-4D93-934C-490902EBDC25}" dt="2024-06-23T20:27:03.462" v="1301" actId="478"/>
          <ac:spMkLst>
            <pc:docMk/>
            <pc:sldMk cId="128179742" sldId="275"/>
            <ac:spMk id="9" creationId="{45AF2D59-1766-DDA9-8A82-06654F667B55}"/>
          </ac:spMkLst>
        </pc:spChg>
        <pc:spChg chg="del">
          <ac:chgData name="Ruiz, Juan S." userId="f1698c9a-7604-4381-b779-2de55b6d8075" providerId="ADAL" clId="{29FB6470-25DC-4D93-934C-490902EBDC25}" dt="2024-06-23T20:29:51.493" v="1325" actId="478"/>
          <ac:spMkLst>
            <pc:docMk/>
            <pc:sldMk cId="128179742" sldId="275"/>
            <ac:spMk id="13" creationId="{D2319EBD-322A-A134-8E59-737254EAA82B}"/>
          </ac:spMkLst>
        </pc:spChg>
        <pc:picChg chg="del">
          <ac:chgData name="Ruiz, Juan S." userId="f1698c9a-7604-4381-b779-2de55b6d8075" providerId="ADAL" clId="{29FB6470-25DC-4D93-934C-490902EBDC25}" dt="2024-06-23T20:26:33.512" v="1295" actId="478"/>
          <ac:picMkLst>
            <pc:docMk/>
            <pc:sldMk cId="128179742" sldId="275"/>
            <ac:picMk id="4" creationId="{CAA0AB47-1187-0855-2255-D468CA9F61A0}"/>
          </ac:picMkLst>
        </pc:picChg>
        <pc:picChg chg="add mod">
          <ac:chgData name="Ruiz, Juan S." userId="f1698c9a-7604-4381-b779-2de55b6d8075" providerId="ADAL" clId="{29FB6470-25DC-4D93-934C-490902EBDC25}" dt="2024-06-23T21:12:11.172" v="2593" actId="14100"/>
          <ac:picMkLst>
            <pc:docMk/>
            <pc:sldMk cId="128179742" sldId="275"/>
            <ac:picMk id="5" creationId="{DE9E6F47-0D56-4603-B113-F74E76EE620D}"/>
          </ac:picMkLst>
        </pc:picChg>
        <pc:picChg chg="add del">
          <ac:chgData name="Ruiz, Juan S." userId="f1698c9a-7604-4381-b779-2de55b6d8075" providerId="ADAL" clId="{29FB6470-25DC-4D93-934C-490902EBDC25}" dt="2024-06-23T20:26:45.440" v="1300" actId="478"/>
          <ac:picMkLst>
            <pc:docMk/>
            <pc:sldMk cId="128179742" sldId="275"/>
            <ac:picMk id="6" creationId="{09AD6A7C-90C2-94B5-F278-371A9CE77613}"/>
          </ac:picMkLst>
        </pc:picChg>
        <pc:picChg chg="add mod">
          <ac:chgData name="Ruiz, Juan S." userId="f1698c9a-7604-4381-b779-2de55b6d8075" providerId="ADAL" clId="{29FB6470-25DC-4D93-934C-490902EBDC25}" dt="2024-06-23T21:12:34.952" v="2601" actId="14100"/>
          <ac:picMkLst>
            <pc:docMk/>
            <pc:sldMk cId="128179742" sldId="275"/>
            <ac:picMk id="8193" creationId="{37E7F26F-EFB5-45E2-1AD1-EDB3F341AC74}"/>
          </ac:picMkLst>
        </pc:picChg>
        <pc:cxnChg chg="add mod">
          <ac:chgData name="Ruiz, Juan S." userId="f1698c9a-7604-4381-b779-2de55b6d8075" providerId="ADAL" clId="{29FB6470-25DC-4D93-934C-490902EBDC25}" dt="2024-06-23T22:23:20.299" v="3479" actId="1037"/>
          <ac:cxnSpMkLst>
            <pc:docMk/>
            <pc:sldMk cId="128179742" sldId="275"/>
            <ac:cxnSpMk id="8" creationId="{CFB992F6-BDC1-C68E-13AF-D418ACC32AC8}"/>
          </ac:cxnSpMkLst>
        </pc:cxnChg>
      </pc:sldChg>
      <pc:sldChg chg="add del">
        <pc:chgData name="Ruiz, Juan S." userId="f1698c9a-7604-4381-b779-2de55b6d8075" providerId="ADAL" clId="{29FB6470-25DC-4D93-934C-490902EBDC25}" dt="2024-06-23T20:26:39.529" v="1298"/>
        <pc:sldMkLst>
          <pc:docMk/>
          <pc:sldMk cId="2384972309" sldId="276"/>
        </pc:sldMkLst>
      </pc:sldChg>
      <pc:sldChg chg="addSp delSp modSp add mod">
        <pc:chgData name="Ruiz, Juan S." userId="f1698c9a-7604-4381-b779-2de55b6d8075" providerId="ADAL" clId="{29FB6470-25DC-4D93-934C-490902EBDC25}" dt="2024-06-23T21:17:10.687" v="2646" actId="27636"/>
        <pc:sldMkLst>
          <pc:docMk/>
          <pc:sldMk cId="3062860521" sldId="276"/>
        </pc:sldMkLst>
        <pc:spChg chg="mod">
          <ac:chgData name="Ruiz, Juan S." userId="f1698c9a-7604-4381-b779-2de55b6d8075" providerId="ADAL" clId="{29FB6470-25DC-4D93-934C-490902EBDC25}" dt="2024-06-23T21:17:10.687" v="2646" actId="27636"/>
          <ac:spMkLst>
            <pc:docMk/>
            <pc:sldMk cId="3062860521" sldId="276"/>
            <ac:spMk id="3" creationId="{92606251-8F82-D63F-5ABF-E4C9C1C9C1EA}"/>
          </ac:spMkLst>
        </pc:spChg>
        <pc:spChg chg="mod">
          <ac:chgData name="Ruiz, Juan S." userId="f1698c9a-7604-4381-b779-2de55b6d8075" providerId="ADAL" clId="{29FB6470-25DC-4D93-934C-490902EBDC25}" dt="2024-06-23T21:03:46.038" v="2324" actId="1076"/>
          <ac:spMkLst>
            <pc:docMk/>
            <pc:sldMk cId="3062860521" sldId="276"/>
            <ac:spMk id="7" creationId="{F2BE38B3-7D6C-0C69-DFC2-DE37649573D7}"/>
          </ac:spMkLst>
        </pc:spChg>
        <pc:spChg chg="del">
          <ac:chgData name="Ruiz, Juan S." userId="f1698c9a-7604-4381-b779-2de55b6d8075" providerId="ADAL" clId="{29FB6470-25DC-4D93-934C-490902EBDC25}" dt="2024-06-23T20:28:17.913" v="1319" actId="478"/>
          <ac:spMkLst>
            <pc:docMk/>
            <pc:sldMk cId="3062860521" sldId="276"/>
            <ac:spMk id="11" creationId="{E4426636-B7BE-68B1-59CA-705A978304C0}"/>
          </ac:spMkLst>
        </pc:spChg>
        <pc:spChg chg="del">
          <ac:chgData name="Ruiz, Juan S." userId="f1698c9a-7604-4381-b779-2de55b6d8075" providerId="ADAL" clId="{29FB6470-25DC-4D93-934C-490902EBDC25}" dt="2024-06-23T20:28:14.955" v="1317" actId="478"/>
          <ac:spMkLst>
            <pc:docMk/>
            <pc:sldMk cId="3062860521" sldId="276"/>
            <ac:spMk id="25" creationId="{7511A2F3-BA94-B6FF-74A1-C2BD13F5757A}"/>
          </ac:spMkLst>
        </pc:spChg>
        <pc:spChg chg="del">
          <ac:chgData name="Ruiz, Juan S." userId="f1698c9a-7604-4381-b779-2de55b6d8075" providerId="ADAL" clId="{29FB6470-25DC-4D93-934C-490902EBDC25}" dt="2024-06-23T20:28:13.704" v="1316" actId="478"/>
          <ac:spMkLst>
            <pc:docMk/>
            <pc:sldMk cId="3062860521" sldId="276"/>
            <ac:spMk id="26" creationId="{C14E5402-473C-F66E-48CD-0D140F1483F5}"/>
          </ac:spMkLst>
        </pc:spChg>
        <pc:picChg chg="del">
          <ac:chgData name="Ruiz, Juan S." userId="f1698c9a-7604-4381-b779-2de55b6d8075" providerId="ADAL" clId="{29FB6470-25DC-4D93-934C-490902EBDC25}" dt="2024-06-23T20:28:15.904" v="1318" actId="478"/>
          <ac:picMkLst>
            <pc:docMk/>
            <pc:sldMk cId="3062860521" sldId="276"/>
            <ac:picMk id="5" creationId="{EA40B48A-DE12-5857-EE96-D61EF4A1D733}"/>
          </ac:picMkLst>
        </pc:picChg>
        <pc:picChg chg="add mod">
          <ac:chgData name="Ruiz, Juan S." userId="f1698c9a-7604-4381-b779-2de55b6d8075" providerId="ADAL" clId="{29FB6470-25DC-4D93-934C-490902EBDC25}" dt="2024-06-23T21:03:59.124" v="2325" actId="14100"/>
          <ac:picMkLst>
            <pc:docMk/>
            <pc:sldMk cId="3062860521" sldId="276"/>
            <ac:picMk id="6" creationId="{DFD198FE-0030-5D0A-A8AE-433FE24FA4ED}"/>
          </ac:picMkLst>
        </pc:picChg>
        <pc:picChg chg="del">
          <ac:chgData name="Ruiz, Juan S." userId="f1698c9a-7604-4381-b779-2de55b6d8075" providerId="ADAL" clId="{29FB6470-25DC-4D93-934C-490902EBDC25}" dt="2024-06-23T20:28:11.207" v="1314" actId="478"/>
          <ac:picMkLst>
            <pc:docMk/>
            <pc:sldMk cId="3062860521" sldId="276"/>
            <ac:picMk id="18" creationId="{B765BA60-8744-45C2-A4FC-CD99F9602377}"/>
          </ac:picMkLst>
        </pc:picChg>
        <pc:picChg chg="del">
          <ac:chgData name="Ruiz, Juan S." userId="f1698c9a-7604-4381-b779-2de55b6d8075" providerId="ADAL" clId="{29FB6470-25DC-4D93-934C-490902EBDC25}" dt="2024-06-23T20:28:12.430" v="1315" actId="478"/>
          <ac:picMkLst>
            <pc:docMk/>
            <pc:sldMk cId="3062860521" sldId="276"/>
            <ac:picMk id="5121" creationId="{556A71DF-D32E-46D4-198D-5DD3464F09DB}"/>
          </ac:picMkLst>
        </pc:picChg>
        <pc:cxnChg chg="add del mod">
          <ac:chgData name="Ruiz, Juan S." userId="f1698c9a-7604-4381-b779-2de55b6d8075" providerId="ADAL" clId="{29FB6470-25DC-4D93-934C-490902EBDC25}" dt="2024-06-23T21:01:59.636" v="2313" actId="478"/>
          <ac:cxnSpMkLst>
            <pc:docMk/>
            <pc:sldMk cId="3062860521" sldId="276"/>
            <ac:cxnSpMk id="8" creationId="{4E5432D4-BD87-EB9F-17F2-5A1165F7DBF1}"/>
          </ac:cxnSpMkLst>
        </pc:cxnChg>
        <pc:cxnChg chg="add mod">
          <ac:chgData name="Ruiz, Juan S." userId="f1698c9a-7604-4381-b779-2de55b6d8075" providerId="ADAL" clId="{29FB6470-25DC-4D93-934C-490902EBDC25}" dt="2024-06-23T21:02:57.106" v="2320" actId="14100"/>
          <ac:cxnSpMkLst>
            <pc:docMk/>
            <pc:sldMk cId="3062860521" sldId="276"/>
            <ac:cxnSpMk id="9" creationId="{66E7F51E-D235-7841-FDF5-65F0342417C0}"/>
          </ac:cxnSpMkLst>
        </pc:cxnChg>
        <pc:cxnChg chg="add del mod">
          <ac:chgData name="Ruiz, Juan S." userId="f1698c9a-7604-4381-b779-2de55b6d8075" providerId="ADAL" clId="{29FB6470-25DC-4D93-934C-490902EBDC25}" dt="2024-06-23T21:02:08.238" v="2315" actId="478"/>
          <ac:cxnSpMkLst>
            <pc:docMk/>
            <pc:sldMk cId="3062860521" sldId="276"/>
            <ac:cxnSpMk id="10" creationId="{08CF5215-D8B5-E9BA-1864-98F6B182BEA2}"/>
          </ac:cxnSpMkLst>
        </pc:cxnChg>
        <pc:cxnChg chg="add mod">
          <ac:chgData name="Ruiz, Juan S." userId="f1698c9a-7604-4381-b779-2de55b6d8075" providerId="ADAL" clId="{29FB6470-25DC-4D93-934C-490902EBDC25}" dt="2024-06-23T21:02:23.360" v="2317" actId="1076"/>
          <ac:cxnSpMkLst>
            <pc:docMk/>
            <pc:sldMk cId="3062860521" sldId="276"/>
            <ac:cxnSpMk id="12" creationId="{1AA0A945-B56F-D23C-818F-7D4D94838039}"/>
          </ac:cxnSpMkLst>
        </pc:cxnChg>
        <pc:cxnChg chg="add mod">
          <ac:chgData name="Ruiz, Juan S." userId="f1698c9a-7604-4381-b779-2de55b6d8075" providerId="ADAL" clId="{29FB6470-25DC-4D93-934C-490902EBDC25}" dt="2024-06-23T21:02:50.768" v="2319" actId="14100"/>
          <ac:cxnSpMkLst>
            <pc:docMk/>
            <pc:sldMk cId="3062860521" sldId="276"/>
            <ac:cxnSpMk id="13" creationId="{3029D683-B57E-C44D-B253-A643F93307EC}"/>
          </ac:cxnSpMkLst>
        </pc:cxnChg>
      </pc:sldChg>
      <pc:sldChg chg="addSp delSp modSp add mod modAnim">
        <pc:chgData name="Ruiz, Juan S." userId="f1698c9a-7604-4381-b779-2de55b6d8075" providerId="ADAL" clId="{29FB6470-25DC-4D93-934C-490902EBDC25}" dt="2024-06-23T21:17:05.764" v="2644" actId="27636"/>
        <pc:sldMkLst>
          <pc:docMk/>
          <pc:sldMk cId="1632868975" sldId="277"/>
        </pc:sldMkLst>
        <pc:spChg chg="mod">
          <ac:chgData name="Ruiz, Juan S." userId="f1698c9a-7604-4381-b779-2de55b6d8075" providerId="ADAL" clId="{29FB6470-25DC-4D93-934C-490902EBDC25}" dt="2024-06-23T21:17:05.764" v="2644" actId="27636"/>
          <ac:spMkLst>
            <pc:docMk/>
            <pc:sldMk cId="1632868975" sldId="277"/>
            <ac:spMk id="3" creationId="{92606251-8F82-D63F-5ABF-E4C9C1C9C1EA}"/>
          </ac:spMkLst>
        </pc:spChg>
        <pc:spChg chg="mod">
          <ac:chgData name="Ruiz, Juan S." userId="f1698c9a-7604-4381-b779-2de55b6d8075" providerId="ADAL" clId="{29FB6470-25DC-4D93-934C-490902EBDC25}" dt="2024-06-23T20:50:22.476" v="1467" actId="1076"/>
          <ac:spMkLst>
            <pc:docMk/>
            <pc:sldMk cId="1632868975" sldId="277"/>
            <ac:spMk id="7" creationId="{F2BE38B3-7D6C-0C69-DFC2-DE37649573D7}"/>
          </ac:spMkLst>
        </pc:spChg>
        <pc:spChg chg="del">
          <ac:chgData name="Ruiz, Juan S." userId="f1698c9a-7604-4381-b779-2de55b6d8075" providerId="ADAL" clId="{29FB6470-25DC-4D93-934C-490902EBDC25}" dt="2024-06-23T20:43:36.250" v="1352" actId="478"/>
          <ac:spMkLst>
            <pc:docMk/>
            <pc:sldMk cId="1632868975" sldId="277"/>
            <ac:spMk id="9" creationId="{45AF2D59-1766-DDA9-8A82-06654F667B55}"/>
          </ac:spMkLst>
        </pc:spChg>
        <pc:spChg chg="mod">
          <ac:chgData name="Ruiz, Juan S." userId="f1698c9a-7604-4381-b779-2de55b6d8075" providerId="ADAL" clId="{29FB6470-25DC-4D93-934C-490902EBDC25}" dt="2024-06-23T20:50:41.143" v="1475" actId="20577"/>
          <ac:spMkLst>
            <pc:docMk/>
            <pc:sldMk cId="1632868975" sldId="277"/>
            <ac:spMk id="13" creationId="{D2319EBD-322A-A134-8E59-737254EAA82B}"/>
          </ac:spMkLst>
        </pc:spChg>
        <pc:picChg chg="add mod">
          <ac:chgData name="Ruiz, Juan S." userId="f1698c9a-7604-4381-b779-2de55b6d8075" providerId="ADAL" clId="{29FB6470-25DC-4D93-934C-490902EBDC25}" dt="2024-06-23T21:09:29.145" v="2379" actId="1076"/>
          <ac:picMkLst>
            <pc:docMk/>
            <pc:sldMk cId="1632868975" sldId="277"/>
            <ac:picMk id="4" creationId="{237CA4B6-B5C8-E44F-571F-006D5EE9E273}"/>
          </ac:picMkLst>
        </pc:picChg>
        <pc:picChg chg="del">
          <ac:chgData name="Ruiz, Juan S." userId="f1698c9a-7604-4381-b779-2de55b6d8075" providerId="ADAL" clId="{29FB6470-25DC-4D93-934C-490902EBDC25}" dt="2024-06-23T20:43:33.251" v="1350" actId="478"/>
          <ac:picMkLst>
            <pc:docMk/>
            <pc:sldMk cId="1632868975" sldId="277"/>
            <ac:picMk id="4" creationId="{CAA0AB47-1187-0855-2255-D468CA9F61A0}"/>
          </ac:picMkLst>
        </pc:picChg>
        <pc:picChg chg="add mod">
          <ac:chgData name="Ruiz, Juan S." userId="f1698c9a-7604-4381-b779-2de55b6d8075" providerId="ADAL" clId="{29FB6470-25DC-4D93-934C-490902EBDC25}" dt="2024-06-23T21:08:54.435" v="2375" actId="1440"/>
          <ac:picMkLst>
            <pc:docMk/>
            <pc:sldMk cId="1632868975" sldId="277"/>
            <ac:picMk id="5" creationId="{2A99DF23-E883-EB19-EDE9-CBF84C465CE4}"/>
          </ac:picMkLst>
        </pc:picChg>
        <pc:picChg chg="del">
          <ac:chgData name="Ruiz, Juan S." userId="f1698c9a-7604-4381-b779-2de55b6d8075" providerId="ADAL" clId="{29FB6470-25DC-4D93-934C-490902EBDC25}" dt="2024-06-23T20:43:34.320" v="1351" actId="478"/>
          <ac:picMkLst>
            <pc:docMk/>
            <pc:sldMk cId="1632868975" sldId="277"/>
            <ac:picMk id="6" creationId="{09AD6A7C-90C2-94B5-F278-371A9CE77613}"/>
          </ac:picMkLst>
        </pc:picChg>
      </pc:sldChg>
      <pc:sldChg chg="addSp delSp modSp add mod">
        <pc:chgData name="Ruiz, Juan S." userId="f1698c9a-7604-4381-b779-2de55b6d8075" providerId="ADAL" clId="{29FB6470-25DC-4D93-934C-490902EBDC25}" dt="2024-06-23T21:46:04.817" v="3198" actId="20577"/>
        <pc:sldMkLst>
          <pc:docMk/>
          <pc:sldMk cId="1426280690" sldId="278"/>
        </pc:sldMkLst>
        <pc:spChg chg="mod">
          <ac:chgData name="Ruiz, Juan S." userId="f1698c9a-7604-4381-b779-2de55b6d8075" providerId="ADAL" clId="{29FB6470-25DC-4D93-934C-490902EBDC25}" dt="2024-06-23T21:17:39.579" v="2649"/>
          <ac:spMkLst>
            <pc:docMk/>
            <pc:sldMk cId="1426280690" sldId="278"/>
            <ac:spMk id="3" creationId="{92606251-8F82-D63F-5ABF-E4C9C1C9C1EA}"/>
          </ac:spMkLst>
        </pc:spChg>
        <pc:spChg chg="add mod">
          <ac:chgData name="Ruiz, Juan S." userId="f1698c9a-7604-4381-b779-2de55b6d8075" providerId="ADAL" clId="{29FB6470-25DC-4D93-934C-490902EBDC25}" dt="2024-06-23T21:23:02.799" v="2699" actId="14100"/>
          <ac:spMkLst>
            <pc:docMk/>
            <pc:sldMk cId="1426280690" sldId="278"/>
            <ac:spMk id="6" creationId="{B316C44F-54F8-17B1-3683-BA4EA1AC0E67}"/>
          </ac:spMkLst>
        </pc:spChg>
        <pc:spChg chg="mod">
          <ac:chgData name="Ruiz, Juan S." userId="f1698c9a-7604-4381-b779-2de55b6d8075" providerId="ADAL" clId="{29FB6470-25DC-4D93-934C-490902EBDC25}" dt="2024-06-23T21:19:41.614" v="2667" actId="20577"/>
          <ac:spMkLst>
            <pc:docMk/>
            <pc:sldMk cId="1426280690" sldId="278"/>
            <ac:spMk id="7" creationId="{F2BE38B3-7D6C-0C69-DFC2-DE37649573D7}"/>
          </ac:spMkLst>
        </pc:spChg>
        <pc:spChg chg="add del mod">
          <ac:chgData name="Ruiz, Juan S." userId="f1698c9a-7604-4381-b779-2de55b6d8075" providerId="ADAL" clId="{29FB6470-25DC-4D93-934C-490902EBDC25}" dt="2024-06-23T21:37:13.525" v="2899"/>
          <ac:spMkLst>
            <pc:docMk/>
            <pc:sldMk cId="1426280690" sldId="278"/>
            <ac:spMk id="12" creationId="{1E53D14B-D5DD-7F37-B71D-80D1363CDE09}"/>
          </ac:spMkLst>
        </pc:spChg>
        <pc:spChg chg="add mod">
          <ac:chgData name="Ruiz, Juan S." userId="f1698c9a-7604-4381-b779-2de55b6d8075" providerId="ADAL" clId="{29FB6470-25DC-4D93-934C-490902EBDC25}" dt="2024-06-23T21:46:04.817" v="3198" actId="20577"/>
          <ac:spMkLst>
            <pc:docMk/>
            <pc:sldMk cId="1426280690" sldId="278"/>
            <ac:spMk id="14" creationId="{EFC1C0A7-1B9F-40B1-B3E0-C9EF76888A2F}"/>
          </ac:spMkLst>
        </pc:spChg>
        <pc:picChg chg="del">
          <ac:chgData name="Ruiz, Juan S." userId="f1698c9a-7604-4381-b779-2de55b6d8075" providerId="ADAL" clId="{29FB6470-25DC-4D93-934C-490902EBDC25}" dt="2024-06-23T21:17:42.792" v="2650" actId="478"/>
          <ac:picMkLst>
            <pc:docMk/>
            <pc:sldMk cId="1426280690" sldId="278"/>
            <ac:picMk id="5" creationId="{DE9E6F47-0D56-4603-B113-F74E76EE620D}"/>
          </ac:picMkLst>
        </pc:picChg>
        <pc:picChg chg="add mod">
          <ac:chgData name="Ruiz, Juan S." userId="f1698c9a-7604-4381-b779-2de55b6d8075" providerId="ADAL" clId="{29FB6470-25DC-4D93-934C-490902EBDC25}" dt="2024-06-23T21:23:16.665" v="2702" actId="1440"/>
          <ac:picMkLst>
            <pc:docMk/>
            <pc:sldMk cId="1426280690" sldId="278"/>
            <ac:picMk id="10" creationId="{99F7A338-74F7-6E33-6CD4-0924402E2994}"/>
          </ac:picMkLst>
        </pc:picChg>
        <pc:picChg chg="del">
          <ac:chgData name="Ruiz, Juan S." userId="f1698c9a-7604-4381-b779-2de55b6d8075" providerId="ADAL" clId="{29FB6470-25DC-4D93-934C-490902EBDC25}" dt="2024-06-23T21:17:45.033" v="2652" actId="478"/>
          <ac:picMkLst>
            <pc:docMk/>
            <pc:sldMk cId="1426280690" sldId="278"/>
            <ac:picMk id="8193" creationId="{37E7F26F-EFB5-45E2-1AD1-EDB3F341AC74}"/>
          </ac:picMkLst>
        </pc:picChg>
        <pc:cxnChg chg="del">
          <ac:chgData name="Ruiz, Juan S." userId="f1698c9a-7604-4381-b779-2de55b6d8075" providerId="ADAL" clId="{29FB6470-25DC-4D93-934C-490902EBDC25}" dt="2024-06-23T21:17:44.153" v="2651" actId="478"/>
          <ac:cxnSpMkLst>
            <pc:docMk/>
            <pc:sldMk cId="1426280690" sldId="278"/>
            <ac:cxnSpMk id="8" creationId="{CFB992F6-BDC1-C68E-13AF-D418ACC32AC8}"/>
          </ac:cxnSpMkLst>
        </pc:cxnChg>
      </pc:sldChg>
      <pc:sldChg chg="addSp delSp modSp add mod">
        <pc:chgData name="Ruiz, Juan S." userId="f1698c9a-7604-4381-b779-2de55b6d8075" providerId="ADAL" clId="{29FB6470-25DC-4D93-934C-490902EBDC25}" dt="2024-06-23T21:49:29.646" v="3324" actId="22"/>
        <pc:sldMkLst>
          <pc:docMk/>
          <pc:sldMk cId="291625304" sldId="279"/>
        </pc:sldMkLst>
        <pc:spChg chg="del">
          <ac:chgData name="Ruiz, Juan S." userId="f1698c9a-7604-4381-b779-2de55b6d8075" providerId="ADAL" clId="{29FB6470-25DC-4D93-934C-490902EBDC25}" dt="2024-06-23T21:24:31.626" v="2706" actId="478"/>
          <ac:spMkLst>
            <pc:docMk/>
            <pc:sldMk cId="291625304" sldId="279"/>
            <ac:spMk id="6" creationId="{B316C44F-54F8-17B1-3683-BA4EA1AC0E67}"/>
          </ac:spMkLst>
        </pc:spChg>
        <pc:spChg chg="mod">
          <ac:chgData name="Ruiz, Juan S." userId="f1698c9a-7604-4381-b779-2de55b6d8075" providerId="ADAL" clId="{29FB6470-25DC-4D93-934C-490902EBDC25}" dt="2024-06-23T21:47:57.621" v="3321" actId="20577"/>
          <ac:spMkLst>
            <pc:docMk/>
            <pc:sldMk cId="291625304" sldId="279"/>
            <ac:spMk id="7" creationId="{F2BE38B3-7D6C-0C69-DFC2-DE37649573D7}"/>
          </ac:spMkLst>
        </pc:spChg>
        <pc:spChg chg="add del">
          <ac:chgData name="Ruiz, Juan S." userId="f1698c9a-7604-4381-b779-2de55b6d8075" providerId="ADAL" clId="{29FB6470-25DC-4D93-934C-490902EBDC25}" dt="2024-06-23T21:49:29.646" v="3324" actId="22"/>
          <ac:spMkLst>
            <pc:docMk/>
            <pc:sldMk cId="291625304" sldId="279"/>
            <ac:spMk id="18" creationId="{01844BD0-7F62-3FF0-933A-8ED45D581F78}"/>
          </ac:spMkLst>
        </pc:spChg>
        <pc:picChg chg="del">
          <ac:chgData name="Ruiz, Juan S." userId="f1698c9a-7604-4381-b779-2de55b6d8075" providerId="ADAL" clId="{29FB6470-25DC-4D93-934C-490902EBDC25}" dt="2024-06-23T21:25:23.462" v="2716" actId="478"/>
          <ac:picMkLst>
            <pc:docMk/>
            <pc:sldMk cId="291625304" sldId="279"/>
            <ac:picMk id="10" creationId="{99F7A338-74F7-6E33-6CD4-0924402E2994}"/>
          </ac:picMkLst>
        </pc:picChg>
        <pc:picChg chg="add del mod">
          <ac:chgData name="Ruiz, Juan S." userId="f1698c9a-7604-4381-b779-2de55b6d8075" providerId="ADAL" clId="{29FB6470-25DC-4D93-934C-490902EBDC25}" dt="2024-06-23T21:34:29.358" v="2777" actId="478"/>
          <ac:picMkLst>
            <pc:docMk/>
            <pc:sldMk cId="291625304" sldId="279"/>
            <ac:picMk id="13" creationId="{150548A5-4A79-FBC7-CC23-467593B304CB}"/>
          </ac:picMkLst>
        </pc:picChg>
        <pc:picChg chg="add mod">
          <ac:chgData name="Ruiz, Juan S." userId="f1698c9a-7604-4381-b779-2de55b6d8075" providerId="ADAL" clId="{29FB6470-25DC-4D93-934C-490902EBDC25}" dt="2024-06-23T21:48:05.740" v="3322" actId="1076"/>
          <ac:picMkLst>
            <pc:docMk/>
            <pc:sldMk cId="291625304" sldId="279"/>
            <ac:picMk id="15" creationId="{35D1C60E-0C94-7356-60BE-29155C432914}"/>
          </ac:picMkLst>
        </pc:picChg>
        <pc:cxnChg chg="add mod">
          <ac:chgData name="Ruiz, Juan S." userId="f1698c9a-7604-4381-b779-2de55b6d8075" providerId="ADAL" clId="{29FB6470-25DC-4D93-934C-490902EBDC25}" dt="2024-06-23T21:47:14.333" v="3298" actId="1076"/>
          <ac:cxnSpMkLst>
            <pc:docMk/>
            <pc:sldMk cId="291625304" sldId="279"/>
            <ac:cxnSpMk id="4" creationId="{5B495BC7-8517-C900-FDFA-E055504F6753}"/>
          </ac:cxnSpMkLst>
        </pc:cxnChg>
        <pc:cxnChg chg="add mod">
          <ac:chgData name="Ruiz, Juan S." userId="f1698c9a-7604-4381-b779-2de55b6d8075" providerId="ADAL" clId="{29FB6470-25DC-4D93-934C-490902EBDC25}" dt="2024-06-23T21:47:24.627" v="3311" actId="14100"/>
          <ac:cxnSpMkLst>
            <pc:docMk/>
            <pc:sldMk cId="291625304" sldId="279"/>
            <ac:cxnSpMk id="8" creationId="{8C3A33F5-A187-6097-F169-B5587E7F71A4}"/>
          </ac:cxnSpMkLst>
        </pc:cxnChg>
      </pc:sldChg>
      <pc:sldChg chg="addSp delSp modSp add mod">
        <pc:chgData name="Ruiz, Juan S." userId="f1698c9a-7604-4381-b779-2de55b6d8075" providerId="ADAL" clId="{29FB6470-25DC-4D93-934C-490902EBDC25}" dt="2024-06-23T22:04:43.987" v="3437"/>
        <pc:sldMkLst>
          <pc:docMk/>
          <pc:sldMk cId="434959822" sldId="280"/>
        </pc:sldMkLst>
        <pc:spChg chg="add">
          <ac:chgData name="Ruiz, Juan S." userId="f1698c9a-7604-4381-b779-2de55b6d8075" providerId="ADAL" clId="{29FB6470-25DC-4D93-934C-490902EBDC25}" dt="2024-06-23T21:55:20.722" v="3349"/>
          <ac:spMkLst>
            <pc:docMk/>
            <pc:sldMk cId="434959822" sldId="280"/>
            <ac:spMk id="5" creationId="{EDD7F71B-96F2-A8C2-9E8A-A2A526A7D856}"/>
          </ac:spMkLst>
        </pc:spChg>
        <pc:spChg chg="mod">
          <ac:chgData name="Ruiz, Juan S." userId="f1698c9a-7604-4381-b779-2de55b6d8075" providerId="ADAL" clId="{29FB6470-25DC-4D93-934C-490902EBDC25}" dt="2024-06-23T22:02:47.478" v="3432" actId="1076"/>
          <ac:spMkLst>
            <pc:docMk/>
            <pc:sldMk cId="434959822" sldId="280"/>
            <ac:spMk id="7" creationId="{F2BE38B3-7D6C-0C69-DFC2-DE37649573D7}"/>
          </ac:spMkLst>
        </pc:spChg>
        <pc:spChg chg="add mod">
          <ac:chgData name="Ruiz, Juan S." userId="f1698c9a-7604-4381-b779-2de55b6d8075" providerId="ADAL" clId="{29FB6470-25DC-4D93-934C-490902EBDC25}" dt="2024-06-23T22:02:56.860" v="3434" actId="1076"/>
          <ac:spMkLst>
            <pc:docMk/>
            <pc:sldMk cId="434959822" sldId="280"/>
            <ac:spMk id="9" creationId="{64FE6CEE-F89A-B15C-32F2-13AEFF58F146}"/>
          </ac:spMkLst>
        </pc:spChg>
        <pc:spChg chg="add">
          <ac:chgData name="Ruiz, Juan S." userId="f1698c9a-7604-4381-b779-2de55b6d8075" providerId="ADAL" clId="{29FB6470-25DC-4D93-934C-490902EBDC25}" dt="2024-06-23T21:55:39.913" v="3354"/>
          <ac:spMkLst>
            <pc:docMk/>
            <pc:sldMk cId="434959822" sldId="280"/>
            <ac:spMk id="10" creationId="{700D53F6-8A93-E696-D3FE-F897D097F806}"/>
          </ac:spMkLst>
        </pc:spChg>
        <pc:spChg chg="add mod">
          <ac:chgData name="Ruiz, Juan S." userId="f1698c9a-7604-4381-b779-2de55b6d8075" providerId="ADAL" clId="{29FB6470-25DC-4D93-934C-490902EBDC25}" dt="2024-06-23T22:02:53.013" v="3433" actId="1076"/>
          <ac:spMkLst>
            <pc:docMk/>
            <pc:sldMk cId="434959822" sldId="280"/>
            <ac:spMk id="12" creationId="{3BFE031F-E99B-0B93-9950-5B2690A62AD9}"/>
          </ac:spMkLst>
        </pc:spChg>
        <pc:spChg chg="add">
          <ac:chgData name="Ruiz, Juan S." userId="f1698c9a-7604-4381-b779-2de55b6d8075" providerId="ADAL" clId="{29FB6470-25DC-4D93-934C-490902EBDC25}" dt="2024-06-23T22:04:43.987" v="3437"/>
          <ac:spMkLst>
            <pc:docMk/>
            <pc:sldMk cId="434959822" sldId="280"/>
            <ac:spMk id="16" creationId="{D2D1B0F6-CAF7-21E6-1DCF-88F50D6F5CD2}"/>
          </ac:spMkLst>
        </pc:spChg>
        <pc:picChg chg="add mod">
          <ac:chgData name="Ruiz, Juan S." userId="f1698c9a-7604-4381-b779-2de55b6d8075" providerId="ADAL" clId="{29FB6470-25DC-4D93-934C-490902EBDC25}" dt="2024-06-23T22:03:43.521" v="3436" actId="1076"/>
          <ac:picMkLst>
            <pc:docMk/>
            <pc:sldMk cId="434959822" sldId="280"/>
            <ac:picMk id="14" creationId="{904F2D84-38ED-BB7D-4164-034AE5A4B411}"/>
          </ac:picMkLst>
        </pc:picChg>
        <pc:picChg chg="del">
          <ac:chgData name="Ruiz, Juan S." userId="f1698c9a-7604-4381-b779-2de55b6d8075" providerId="ADAL" clId="{29FB6470-25DC-4D93-934C-490902EBDC25}" dt="2024-06-23T21:50:48.013" v="3326" actId="478"/>
          <ac:picMkLst>
            <pc:docMk/>
            <pc:sldMk cId="434959822" sldId="280"/>
            <ac:picMk id="15" creationId="{35D1C60E-0C94-7356-60BE-29155C432914}"/>
          </ac:picMkLst>
        </pc:picChg>
        <pc:cxnChg chg="del">
          <ac:chgData name="Ruiz, Juan S." userId="f1698c9a-7604-4381-b779-2de55b6d8075" providerId="ADAL" clId="{29FB6470-25DC-4D93-934C-490902EBDC25}" dt="2024-06-23T21:51:28.922" v="3337" actId="478"/>
          <ac:cxnSpMkLst>
            <pc:docMk/>
            <pc:sldMk cId="434959822" sldId="280"/>
            <ac:cxnSpMk id="4" creationId="{5B495BC7-8517-C900-FDFA-E055504F6753}"/>
          </ac:cxnSpMkLst>
        </pc:cxnChg>
        <pc:cxnChg chg="del">
          <ac:chgData name="Ruiz, Juan S." userId="f1698c9a-7604-4381-b779-2de55b6d8075" providerId="ADAL" clId="{29FB6470-25DC-4D93-934C-490902EBDC25}" dt="2024-06-23T21:51:27.161" v="3336" actId="478"/>
          <ac:cxnSpMkLst>
            <pc:docMk/>
            <pc:sldMk cId="434959822" sldId="280"/>
            <ac:cxnSpMk id="8" creationId="{8C3A33F5-A187-6097-F169-B5587E7F71A4}"/>
          </ac:cxnSpMkLst>
        </pc:cxnChg>
      </pc:sldChg>
      <pc:sldChg chg="addSp delSp modSp add mod">
        <pc:chgData name="Ruiz, Juan S." userId="f1698c9a-7604-4381-b779-2de55b6d8075" providerId="ADAL" clId="{29FB6470-25DC-4D93-934C-490902EBDC25}" dt="2024-06-23T22:27:41.582" v="3638" actId="20577"/>
        <pc:sldMkLst>
          <pc:docMk/>
          <pc:sldMk cId="3163118646" sldId="281"/>
        </pc:sldMkLst>
        <pc:spChg chg="mod">
          <ac:chgData name="Ruiz, Juan S." userId="f1698c9a-7604-4381-b779-2de55b6d8075" providerId="ADAL" clId="{29FB6470-25DC-4D93-934C-490902EBDC25}" dt="2024-06-23T22:04:59.311" v="3440"/>
          <ac:spMkLst>
            <pc:docMk/>
            <pc:sldMk cId="3163118646" sldId="281"/>
            <ac:spMk id="3" creationId="{92606251-8F82-D63F-5ABF-E4C9C1C9C1EA}"/>
          </ac:spMkLst>
        </pc:spChg>
        <pc:spChg chg="mod">
          <ac:chgData name="Ruiz, Juan S." userId="f1698c9a-7604-4381-b779-2de55b6d8075" providerId="ADAL" clId="{29FB6470-25DC-4D93-934C-490902EBDC25}" dt="2024-06-23T22:27:41.582" v="3638" actId="20577"/>
          <ac:spMkLst>
            <pc:docMk/>
            <pc:sldMk cId="3163118646" sldId="281"/>
            <ac:spMk id="7" creationId="{F2BE38B3-7D6C-0C69-DFC2-DE37649573D7}"/>
          </ac:spMkLst>
        </pc:spChg>
        <pc:spChg chg="del">
          <ac:chgData name="Ruiz, Juan S." userId="f1698c9a-7604-4381-b779-2de55b6d8075" providerId="ADAL" clId="{29FB6470-25DC-4D93-934C-490902EBDC25}" dt="2024-06-23T22:05:04.549" v="3442" actId="478"/>
          <ac:spMkLst>
            <pc:docMk/>
            <pc:sldMk cId="3163118646" sldId="281"/>
            <ac:spMk id="9" creationId="{64FE6CEE-F89A-B15C-32F2-13AEFF58F146}"/>
          </ac:spMkLst>
        </pc:spChg>
        <pc:spChg chg="del">
          <ac:chgData name="Ruiz, Juan S." userId="f1698c9a-7604-4381-b779-2de55b6d8075" providerId="ADAL" clId="{29FB6470-25DC-4D93-934C-490902EBDC25}" dt="2024-06-23T22:05:23.102" v="3445" actId="478"/>
          <ac:spMkLst>
            <pc:docMk/>
            <pc:sldMk cId="3163118646" sldId="281"/>
            <ac:spMk id="12" creationId="{3BFE031F-E99B-0B93-9950-5B2690A62AD9}"/>
          </ac:spMkLst>
        </pc:spChg>
        <pc:spChg chg="add del mod">
          <ac:chgData name="Ruiz, Juan S." userId="f1698c9a-7604-4381-b779-2de55b6d8075" providerId="ADAL" clId="{29FB6470-25DC-4D93-934C-490902EBDC25}" dt="2024-06-23T22:24:36.769" v="3493" actId="478"/>
          <ac:spMkLst>
            <pc:docMk/>
            <pc:sldMk cId="3163118646" sldId="281"/>
            <ac:spMk id="16" creationId="{C28DE5CA-E4B5-E471-4914-579E3D5920C9}"/>
          </ac:spMkLst>
        </pc:spChg>
        <pc:spChg chg="add mod">
          <ac:chgData name="Ruiz, Juan S." userId="f1698c9a-7604-4381-b779-2de55b6d8075" providerId="ADAL" clId="{29FB6470-25DC-4D93-934C-490902EBDC25}" dt="2024-06-23T22:24:55.872" v="3531" actId="1076"/>
          <ac:spMkLst>
            <pc:docMk/>
            <pc:sldMk cId="3163118646" sldId="281"/>
            <ac:spMk id="17" creationId="{A302D9D9-04D3-4CC1-7A2E-ECF24D602F70}"/>
          </ac:spMkLst>
        </pc:spChg>
        <pc:spChg chg="add mod">
          <ac:chgData name="Ruiz, Juan S." userId="f1698c9a-7604-4381-b779-2de55b6d8075" providerId="ADAL" clId="{29FB6470-25DC-4D93-934C-490902EBDC25}" dt="2024-06-23T22:25:00.312" v="3533"/>
          <ac:spMkLst>
            <pc:docMk/>
            <pc:sldMk cId="3163118646" sldId="281"/>
            <ac:spMk id="18" creationId="{705512D3-3E83-D868-57E3-E5CCF8F34CCF}"/>
          </ac:spMkLst>
        </pc:spChg>
        <pc:spChg chg="add mod">
          <ac:chgData name="Ruiz, Juan S." userId="f1698c9a-7604-4381-b779-2de55b6d8075" providerId="ADAL" clId="{29FB6470-25DC-4D93-934C-490902EBDC25}" dt="2024-06-23T22:26:03.719" v="3622" actId="1076"/>
          <ac:spMkLst>
            <pc:docMk/>
            <pc:sldMk cId="3163118646" sldId="281"/>
            <ac:spMk id="20" creationId="{7BC4200D-5855-BAD9-4EB5-7F775BAF179E}"/>
          </ac:spMkLst>
        </pc:spChg>
        <pc:picChg chg="add mod">
          <ac:chgData name="Ruiz, Juan S." userId="f1698c9a-7604-4381-b779-2de55b6d8075" providerId="ADAL" clId="{29FB6470-25DC-4D93-934C-490902EBDC25}" dt="2024-06-23T22:24:32.734" v="3492" actId="1076"/>
          <ac:picMkLst>
            <pc:docMk/>
            <pc:sldMk cId="3163118646" sldId="281"/>
            <ac:picMk id="6" creationId="{9FA5A933-53A5-3A32-3B4A-8C5629FB2B75}"/>
          </ac:picMkLst>
        </pc:picChg>
        <pc:picChg chg="add mod">
          <ac:chgData name="Ruiz, Juan S." userId="f1698c9a-7604-4381-b779-2de55b6d8075" providerId="ADAL" clId="{29FB6470-25DC-4D93-934C-490902EBDC25}" dt="2024-06-23T22:24:58.411" v="3532" actId="1076"/>
          <ac:picMkLst>
            <pc:docMk/>
            <pc:sldMk cId="3163118646" sldId="281"/>
            <ac:picMk id="13" creationId="{F24E4EC7-6C04-FE63-7605-AA020D1F28ED}"/>
          </ac:picMkLst>
        </pc:picChg>
        <pc:picChg chg="del">
          <ac:chgData name="Ruiz, Juan S." userId="f1698c9a-7604-4381-b779-2de55b6d8075" providerId="ADAL" clId="{29FB6470-25DC-4D93-934C-490902EBDC25}" dt="2024-06-23T22:05:02.518" v="3441" actId="478"/>
          <ac:picMkLst>
            <pc:docMk/>
            <pc:sldMk cId="3163118646" sldId="281"/>
            <ac:picMk id="14" creationId="{904F2D84-38ED-BB7D-4164-034AE5A4B411}"/>
          </ac:picMkLst>
        </pc:picChg>
        <pc:cxnChg chg="add del mod">
          <ac:chgData name="Ruiz, Juan S." userId="f1698c9a-7604-4381-b779-2de55b6d8075" providerId="ADAL" clId="{29FB6470-25DC-4D93-934C-490902EBDC25}" dt="2024-06-23T22:24:14.328" v="3488" actId="478"/>
          <ac:cxnSpMkLst>
            <pc:docMk/>
            <pc:sldMk cId="3163118646" sldId="281"/>
            <ac:cxnSpMk id="8" creationId="{D1B72E79-3B1D-D3ED-FE80-D7182FCC055F}"/>
          </ac:cxnSpMkLst>
        </pc:cxnChg>
      </pc:sldChg>
      <pc:sldChg chg="addSp delSp modSp add mod">
        <pc:chgData name="Ruiz, Juan S." userId="f1698c9a-7604-4381-b779-2de55b6d8075" providerId="ADAL" clId="{29FB6470-25DC-4D93-934C-490902EBDC25}" dt="2024-06-23T22:33:12.972" v="3727" actId="1076"/>
        <pc:sldMkLst>
          <pc:docMk/>
          <pc:sldMk cId="3316681251" sldId="282"/>
        </pc:sldMkLst>
        <pc:spChg chg="add mod">
          <ac:chgData name="Ruiz, Juan S." userId="f1698c9a-7604-4381-b779-2de55b6d8075" providerId="ADAL" clId="{29FB6470-25DC-4D93-934C-490902EBDC25}" dt="2024-06-23T22:32:43.544" v="3719" actId="14100"/>
          <ac:spMkLst>
            <pc:docMk/>
            <pc:sldMk cId="3316681251" sldId="282"/>
            <ac:spMk id="5" creationId="{53C9D22C-DDA1-55A3-DF6A-E349825AC2A0}"/>
          </ac:spMkLst>
        </pc:spChg>
        <pc:spChg chg="mod">
          <ac:chgData name="Ruiz, Juan S." userId="f1698c9a-7604-4381-b779-2de55b6d8075" providerId="ADAL" clId="{29FB6470-25DC-4D93-934C-490902EBDC25}" dt="2024-06-23T22:28:32.405" v="3646" actId="14100"/>
          <ac:spMkLst>
            <pc:docMk/>
            <pc:sldMk cId="3316681251" sldId="282"/>
            <ac:spMk id="7" creationId="{F2BE38B3-7D6C-0C69-DFC2-DE37649573D7}"/>
          </ac:spMkLst>
        </pc:spChg>
        <pc:spChg chg="add del mod">
          <ac:chgData name="Ruiz, Juan S." userId="f1698c9a-7604-4381-b779-2de55b6d8075" providerId="ADAL" clId="{29FB6470-25DC-4D93-934C-490902EBDC25}" dt="2024-06-23T22:32:51.227" v="3721" actId="478"/>
          <ac:spMkLst>
            <pc:docMk/>
            <pc:sldMk cId="3316681251" sldId="282"/>
            <ac:spMk id="10" creationId="{7C0133CA-416C-E01B-479E-603DD77343B4}"/>
          </ac:spMkLst>
        </pc:spChg>
        <pc:spChg chg="add mod">
          <ac:chgData name="Ruiz, Juan S." userId="f1698c9a-7604-4381-b779-2de55b6d8075" providerId="ADAL" clId="{29FB6470-25DC-4D93-934C-490902EBDC25}" dt="2024-06-23T22:33:12.972" v="3727" actId="1076"/>
          <ac:spMkLst>
            <pc:docMk/>
            <pc:sldMk cId="3316681251" sldId="282"/>
            <ac:spMk id="14" creationId="{005D95F1-BBC8-3043-26B5-62D3107F3938}"/>
          </ac:spMkLst>
        </pc:spChg>
        <pc:spChg chg="del">
          <ac:chgData name="Ruiz, Juan S." userId="f1698c9a-7604-4381-b779-2de55b6d8075" providerId="ADAL" clId="{29FB6470-25DC-4D93-934C-490902EBDC25}" dt="2024-06-23T22:27:18.924" v="3631" actId="478"/>
          <ac:spMkLst>
            <pc:docMk/>
            <pc:sldMk cId="3316681251" sldId="282"/>
            <ac:spMk id="17" creationId="{A302D9D9-04D3-4CC1-7A2E-ECF24D602F70}"/>
          </ac:spMkLst>
        </pc:spChg>
        <pc:spChg chg="mod">
          <ac:chgData name="Ruiz, Juan S." userId="f1698c9a-7604-4381-b779-2de55b6d8075" providerId="ADAL" clId="{29FB6470-25DC-4D93-934C-490902EBDC25}" dt="2024-06-23T22:33:01.733" v="3724" actId="1076"/>
          <ac:spMkLst>
            <pc:docMk/>
            <pc:sldMk cId="3316681251" sldId="282"/>
            <ac:spMk id="20" creationId="{7BC4200D-5855-BAD9-4EB5-7F775BAF179E}"/>
          </ac:spMkLst>
        </pc:spChg>
        <pc:picChg chg="del">
          <ac:chgData name="Ruiz, Juan S." userId="f1698c9a-7604-4381-b779-2de55b6d8075" providerId="ADAL" clId="{29FB6470-25DC-4D93-934C-490902EBDC25}" dt="2024-06-23T22:27:17.656" v="3630" actId="478"/>
          <ac:picMkLst>
            <pc:docMk/>
            <pc:sldMk cId="3316681251" sldId="282"/>
            <ac:picMk id="6" creationId="{9FA5A933-53A5-3A32-3B4A-8C5629FB2B75}"/>
          </ac:picMkLst>
        </pc:picChg>
        <pc:picChg chg="add mod">
          <ac:chgData name="Ruiz, Juan S." userId="f1698c9a-7604-4381-b779-2de55b6d8075" providerId="ADAL" clId="{29FB6470-25DC-4D93-934C-490902EBDC25}" dt="2024-06-23T22:32:55.154" v="3722" actId="1076"/>
          <ac:picMkLst>
            <pc:docMk/>
            <pc:sldMk cId="3316681251" sldId="282"/>
            <ac:picMk id="9" creationId="{E8812EE1-2FBF-3576-AADD-64F41CB7AE5E}"/>
          </ac:picMkLst>
        </pc:picChg>
        <pc:picChg chg="add mod ord">
          <ac:chgData name="Ruiz, Juan S." userId="f1698c9a-7604-4381-b779-2de55b6d8075" providerId="ADAL" clId="{29FB6470-25DC-4D93-934C-490902EBDC25}" dt="2024-06-23T22:33:09.386" v="3726" actId="1440"/>
          <ac:picMkLst>
            <pc:docMk/>
            <pc:sldMk cId="3316681251" sldId="282"/>
            <ac:picMk id="12" creationId="{93BE0E38-2626-B87B-45EA-D00C4FB9020F}"/>
          </ac:picMkLst>
        </pc:picChg>
        <pc:picChg chg="del">
          <ac:chgData name="Ruiz, Juan S." userId="f1698c9a-7604-4381-b779-2de55b6d8075" providerId="ADAL" clId="{29FB6470-25DC-4D93-934C-490902EBDC25}" dt="2024-06-23T22:27:20.692" v="3632" actId="478"/>
          <ac:picMkLst>
            <pc:docMk/>
            <pc:sldMk cId="3316681251" sldId="282"/>
            <ac:picMk id="13" creationId="{F24E4EC7-6C04-FE63-7605-AA020D1F28ED}"/>
          </ac:picMkLst>
        </pc:picChg>
        <pc:picChg chg="add mod">
          <ac:chgData name="Ruiz, Juan S." userId="f1698c9a-7604-4381-b779-2de55b6d8075" providerId="ADAL" clId="{29FB6470-25DC-4D93-934C-490902EBDC25}" dt="2024-06-23T22:32:28.370" v="3717" actId="1076"/>
          <ac:picMkLst>
            <pc:docMk/>
            <pc:sldMk cId="3316681251" sldId="282"/>
            <ac:picMk id="15" creationId="{877033B8-ADD6-7E98-1274-0381FE26F3AD}"/>
          </ac:picMkLst>
        </pc:picChg>
        <pc:picChg chg="add mod">
          <ac:chgData name="Ruiz, Juan S." userId="f1698c9a-7604-4381-b779-2de55b6d8075" providerId="ADAL" clId="{29FB6470-25DC-4D93-934C-490902EBDC25}" dt="2024-06-23T22:32:30.190" v="3718" actId="1076"/>
          <ac:picMkLst>
            <pc:docMk/>
            <pc:sldMk cId="3316681251" sldId="282"/>
            <ac:picMk id="16" creationId="{5946E131-5D40-E157-2C94-9527EA940766}"/>
          </ac:picMkLst>
        </pc:picChg>
      </pc:sldChg>
      <pc:sldChg chg="addSp delSp modSp add mod">
        <pc:chgData name="Ruiz, Juan S." userId="f1698c9a-7604-4381-b779-2de55b6d8075" providerId="ADAL" clId="{29FB6470-25DC-4D93-934C-490902EBDC25}" dt="2024-06-23T22:40:07.443" v="3785" actId="14100"/>
        <pc:sldMkLst>
          <pc:docMk/>
          <pc:sldMk cId="4027372462" sldId="283"/>
        </pc:sldMkLst>
        <pc:spChg chg="add">
          <ac:chgData name="Ruiz, Juan S." userId="f1698c9a-7604-4381-b779-2de55b6d8075" providerId="ADAL" clId="{29FB6470-25DC-4D93-934C-490902EBDC25}" dt="2024-06-23T22:34:40.228" v="3738"/>
          <ac:spMkLst>
            <pc:docMk/>
            <pc:sldMk cId="4027372462" sldId="283"/>
            <ac:spMk id="4" creationId="{1C962EC1-BED3-0E48-08F1-D5598E8D13C1}"/>
          </ac:spMkLst>
        </pc:spChg>
        <pc:spChg chg="del">
          <ac:chgData name="Ruiz, Juan S." userId="f1698c9a-7604-4381-b779-2de55b6d8075" providerId="ADAL" clId="{29FB6470-25DC-4D93-934C-490902EBDC25}" dt="2024-06-23T22:33:55.729" v="3729" actId="478"/>
          <ac:spMkLst>
            <pc:docMk/>
            <pc:sldMk cId="4027372462" sldId="283"/>
            <ac:spMk id="5" creationId="{53C9D22C-DDA1-55A3-DF6A-E349825AC2A0}"/>
          </ac:spMkLst>
        </pc:spChg>
        <pc:spChg chg="mod">
          <ac:chgData name="Ruiz, Juan S." userId="f1698c9a-7604-4381-b779-2de55b6d8075" providerId="ADAL" clId="{29FB6470-25DC-4D93-934C-490902EBDC25}" dt="2024-06-23T22:34:22.148" v="3733" actId="207"/>
          <ac:spMkLst>
            <pc:docMk/>
            <pc:sldMk cId="4027372462" sldId="283"/>
            <ac:spMk id="7" creationId="{F2BE38B3-7D6C-0C69-DFC2-DE37649573D7}"/>
          </ac:spMkLst>
        </pc:spChg>
        <pc:spChg chg="add mod">
          <ac:chgData name="Ruiz, Juan S." userId="f1698c9a-7604-4381-b779-2de55b6d8075" providerId="ADAL" clId="{29FB6470-25DC-4D93-934C-490902EBDC25}" dt="2024-06-23T22:36:15.795" v="3775" actId="14100"/>
          <ac:spMkLst>
            <pc:docMk/>
            <pc:sldMk cId="4027372462" sldId="283"/>
            <ac:spMk id="8" creationId="{A2DA9D0F-09DF-7970-E185-919D85ED9B44}"/>
          </ac:spMkLst>
        </pc:spChg>
        <pc:spChg chg="del">
          <ac:chgData name="Ruiz, Juan S." userId="f1698c9a-7604-4381-b779-2de55b6d8075" providerId="ADAL" clId="{29FB6470-25DC-4D93-934C-490902EBDC25}" dt="2024-06-23T22:34:25.433" v="3736" actId="478"/>
          <ac:spMkLst>
            <pc:docMk/>
            <pc:sldMk cId="4027372462" sldId="283"/>
            <ac:spMk id="14" creationId="{005D95F1-BBC8-3043-26B5-62D3107F3938}"/>
          </ac:spMkLst>
        </pc:spChg>
        <pc:spChg chg="del">
          <ac:chgData name="Ruiz, Juan S." userId="f1698c9a-7604-4381-b779-2de55b6d8075" providerId="ADAL" clId="{29FB6470-25DC-4D93-934C-490902EBDC25}" dt="2024-06-23T22:34:27.484" v="3737" actId="478"/>
          <ac:spMkLst>
            <pc:docMk/>
            <pc:sldMk cId="4027372462" sldId="283"/>
            <ac:spMk id="20" creationId="{7BC4200D-5855-BAD9-4EB5-7F775BAF179E}"/>
          </ac:spMkLst>
        </pc:spChg>
        <pc:picChg chg="del">
          <ac:chgData name="Ruiz, Juan S." userId="f1698c9a-7604-4381-b779-2de55b6d8075" providerId="ADAL" clId="{29FB6470-25DC-4D93-934C-490902EBDC25}" dt="2024-06-23T22:34:23.206" v="3734" actId="478"/>
          <ac:picMkLst>
            <pc:docMk/>
            <pc:sldMk cId="4027372462" sldId="283"/>
            <ac:picMk id="9" creationId="{E8812EE1-2FBF-3576-AADD-64F41CB7AE5E}"/>
          </ac:picMkLst>
        </pc:picChg>
        <pc:picChg chg="add del mod">
          <ac:chgData name="Ruiz, Juan S." userId="f1698c9a-7604-4381-b779-2de55b6d8075" providerId="ADAL" clId="{29FB6470-25DC-4D93-934C-490902EBDC25}" dt="2024-06-23T22:39:07.472" v="3781" actId="478"/>
          <ac:picMkLst>
            <pc:docMk/>
            <pc:sldMk cId="4027372462" sldId="283"/>
            <ac:picMk id="11" creationId="{8393F0E5-8CEE-5142-2786-D935C07D6753}"/>
          </ac:picMkLst>
        </pc:picChg>
        <pc:picChg chg="del">
          <ac:chgData name="Ruiz, Juan S." userId="f1698c9a-7604-4381-b779-2de55b6d8075" providerId="ADAL" clId="{29FB6470-25DC-4D93-934C-490902EBDC25}" dt="2024-06-23T22:34:24.145" v="3735" actId="478"/>
          <ac:picMkLst>
            <pc:docMk/>
            <pc:sldMk cId="4027372462" sldId="283"/>
            <ac:picMk id="12" creationId="{93BE0E38-2626-B87B-45EA-D00C4FB9020F}"/>
          </ac:picMkLst>
        </pc:picChg>
        <pc:picChg chg="add mod">
          <ac:chgData name="Ruiz, Juan S." userId="f1698c9a-7604-4381-b779-2de55b6d8075" providerId="ADAL" clId="{29FB6470-25DC-4D93-934C-490902EBDC25}" dt="2024-06-23T22:40:07.443" v="3785" actId="14100"/>
          <ac:picMkLst>
            <pc:docMk/>
            <pc:sldMk cId="4027372462" sldId="283"/>
            <ac:picMk id="17" creationId="{342271EE-3879-5865-D25D-5002FA3F8473}"/>
          </ac:picMkLst>
        </pc:picChg>
      </pc:sldChg>
      <pc:sldChg chg="addSp delSp modSp add mod">
        <pc:chgData name="Ruiz, Juan S." userId="f1698c9a-7604-4381-b779-2de55b6d8075" providerId="ADAL" clId="{29FB6470-25DC-4D93-934C-490902EBDC25}" dt="2024-06-23T22:45:06.539" v="3817" actId="1076"/>
        <pc:sldMkLst>
          <pc:docMk/>
          <pc:sldMk cId="211163533" sldId="284"/>
        </pc:sldMkLst>
        <pc:spChg chg="mod">
          <ac:chgData name="Ruiz, Juan S." userId="f1698c9a-7604-4381-b779-2de55b6d8075" providerId="ADAL" clId="{29FB6470-25DC-4D93-934C-490902EBDC25}" dt="2024-06-23T22:44:23.342" v="3811" actId="207"/>
          <ac:spMkLst>
            <pc:docMk/>
            <pc:sldMk cId="211163533" sldId="284"/>
            <ac:spMk id="7" creationId="{F2BE38B3-7D6C-0C69-DFC2-DE37649573D7}"/>
          </ac:spMkLst>
        </pc:spChg>
        <pc:spChg chg="del">
          <ac:chgData name="Ruiz, Juan S." userId="f1698c9a-7604-4381-b779-2de55b6d8075" providerId="ADAL" clId="{29FB6470-25DC-4D93-934C-490902EBDC25}" dt="2024-06-23T22:43:19.228" v="3789" actId="478"/>
          <ac:spMkLst>
            <pc:docMk/>
            <pc:sldMk cId="211163533" sldId="284"/>
            <ac:spMk id="8" creationId="{A2DA9D0F-09DF-7970-E185-919D85ED9B44}"/>
          </ac:spMkLst>
        </pc:spChg>
        <pc:picChg chg="add mod">
          <ac:chgData name="Ruiz, Juan S." userId="f1698c9a-7604-4381-b779-2de55b6d8075" providerId="ADAL" clId="{29FB6470-25DC-4D93-934C-490902EBDC25}" dt="2024-06-23T22:45:06.539" v="3817" actId="1076"/>
          <ac:picMkLst>
            <pc:docMk/>
            <pc:sldMk cId="211163533" sldId="284"/>
            <ac:picMk id="5" creationId="{9F75E9C8-08ED-E1B4-EBF2-B0E556FAF43A}"/>
          </ac:picMkLst>
        </pc:picChg>
        <pc:picChg chg="del">
          <ac:chgData name="Ruiz, Juan S." userId="f1698c9a-7604-4381-b779-2de55b6d8075" providerId="ADAL" clId="{29FB6470-25DC-4D93-934C-490902EBDC25}" dt="2024-06-23T22:43:20.459" v="3790" actId="478"/>
          <ac:picMkLst>
            <pc:docMk/>
            <pc:sldMk cId="211163533" sldId="284"/>
            <ac:picMk id="17" creationId="{342271EE-3879-5865-D25D-5002FA3F8473}"/>
          </ac:picMkLst>
        </pc:picChg>
      </pc:sldChg>
      <pc:sldChg chg="addSp delSp modSp add mod">
        <pc:chgData name="Ruiz, Juan S." userId="f1698c9a-7604-4381-b779-2de55b6d8075" providerId="ADAL" clId="{29FB6470-25DC-4D93-934C-490902EBDC25}" dt="2024-06-23T22:48:12.780" v="3853" actId="1076"/>
        <pc:sldMkLst>
          <pc:docMk/>
          <pc:sldMk cId="118527839" sldId="285"/>
        </pc:sldMkLst>
        <pc:spChg chg="mod">
          <ac:chgData name="Ruiz, Juan S." userId="f1698c9a-7604-4381-b779-2de55b6d8075" providerId="ADAL" clId="{29FB6470-25DC-4D93-934C-490902EBDC25}" dt="2024-06-23T22:47:58.380" v="3850" actId="14100"/>
          <ac:spMkLst>
            <pc:docMk/>
            <pc:sldMk cId="118527839" sldId="285"/>
            <ac:spMk id="7" creationId="{F2BE38B3-7D6C-0C69-DFC2-DE37649573D7}"/>
          </ac:spMkLst>
        </pc:spChg>
        <pc:picChg chg="del">
          <ac:chgData name="Ruiz, Juan S." userId="f1698c9a-7604-4381-b779-2de55b6d8075" providerId="ADAL" clId="{29FB6470-25DC-4D93-934C-490902EBDC25}" dt="2024-06-23T22:45:50.886" v="3821" actId="478"/>
          <ac:picMkLst>
            <pc:docMk/>
            <pc:sldMk cId="118527839" sldId="285"/>
            <ac:picMk id="5" creationId="{9F75E9C8-08ED-E1B4-EBF2-B0E556FAF43A}"/>
          </ac:picMkLst>
        </pc:picChg>
        <pc:picChg chg="del">
          <ac:chgData name="Ruiz, Juan S." userId="f1698c9a-7604-4381-b779-2de55b6d8075" providerId="ADAL" clId="{29FB6470-25DC-4D93-934C-490902EBDC25}" dt="2024-06-23T22:45:51.984" v="3822" actId="478"/>
          <ac:picMkLst>
            <pc:docMk/>
            <pc:sldMk cId="118527839" sldId="285"/>
            <ac:picMk id="15" creationId="{877033B8-ADD6-7E98-1274-0381FE26F3AD}"/>
          </ac:picMkLst>
        </pc:picChg>
        <pc:picChg chg="del">
          <ac:chgData name="Ruiz, Juan S." userId="f1698c9a-7604-4381-b779-2de55b6d8075" providerId="ADAL" clId="{29FB6470-25DC-4D93-934C-490902EBDC25}" dt="2024-06-23T22:45:53.024" v="3823" actId="478"/>
          <ac:picMkLst>
            <pc:docMk/>
            <pc:sldMk cId="118527839" sldId="285"/>
            <ac:picMk id="16" creationId="{5946E131-5D40-E157-2C94-9527EA940766}"/>
          </ac:picMkLst>
        </pc:picChg>
        <pc:picChg chg="add mod">
          <ac:chgData name="Ruiz, Juan S." userId="f1698c9a-7604-4381-b779-2de55b6d8075" providerId="ADAL" clId="{29FB6470-25DC-4D93-934C-490902EBDC25}" dt="2024-06-23T22:48:12.780" v="3853" actId="1076"/>
          <ac:picMkLst>
            <pc:docMk/>
            <pc:sldMk cId="118527839" sldId="285"/>
            <ac:picMk id="16386" creationId="{A717A267-88E9-9B69-B9BF-0585989499F7}"/>
          </ac:picMkLst>
        </pc:picChg>
      </pc:sldChg>
      <pc:sldChg chg="addSp delSp modSp add mod">
        <pc:chgData name="Ruiz, Juan S." userId="f1698c9a-7604-4381-b779-2de55b6d8075" providerId="ADAL" clId="{29FB6470-25DC-4D93-934C-490902EBDC25}" dt="2024-06-23T22:58:09.014" v="4033" actId="207"/>
        <pc:sldMkLst>
          <pc:docMk/>
          <pc:sldMk cId="2264924146" sldId="286"/>
        </pc:sldMkLst>
        <pc:spChg chg="mod">
          <ac:chgData name="Ruiz, Juan S." userId="f1698c9a-7604-4381-b779-2de55b6d8075" providerId="ADAL" clId="{29FB6470-25DC-4D93-934C-490902EBDC25}" dt="2024-06-23T22:56:49.149" v="3945" actId="1076"/>
          <ac:spMkLst>
            <pc:docMk/>
            <pc:sldMk cId="2264924146" sldId="286"/>
            <ac:spMk id="7" creationId="{F2BE38B3-7D6C-0C69-DFC2-DE37649573D7}"/>
          </ac:spMkLst>
        </pc:spChg>
        <pc:spChg chg="add mod">
          <ac:chgData name="Ruiz, Juan S." userId="f1698c9a-7604-4381-b779-2de55b6d8075" providerId="ADAL" clId="{29FB6470-25DC-4D93-934C-490902EBDC25}" dt="2024-06-23T22:58:09.014" v="4033" actId="207"/>
          <ac:spMkLst>
            <pc:docMk/>
            <pc:sldMk cId="2264924146" sldId="286"/>
            <ac:spMk id="10" creationId="{EE5C9C5E-3737-BCA4-E957-DC7F44D169B0}"/>
          </ac:spMkLst>
        </pc:spChg>
        <pc:picChg chg="add mod">
          <ac:chgData name="Ruiz, Juan S." userId="f1698c9a-7604-4381-b779-2de55b6d8075" providerId="ADAL" clId="{29FB6470-25DC-4D93-934C-490902EBDC25}" dt="2024-06-23T22:56:32.213" v="3940" actId="1076"/>
          <ac:picMkLst>
            <pc:docMk/>
            <pc:sldMk cId="2264924146" sldId="286"/>
            <ac:picMk id="5" creationId="{E6D0C1AC-BE1F-DF5C-B6A2-764DF069661B}"/>
          </ac:picMkLst>
        </pc:picChg>
        <pc:picChg chg="add mod">
          <ac:chgData name="Ruiz, Juan S." userId="f1698c9a-7604-4381-b779-2de55b6d8075" providerId="ADAL" clId="{29FB6470-25DC-4D93-934C-490902EBDC25}" dt="2024-06-23T22:57:54.221" v="4029" actId="1076"/>
          <ac:picMkLst>
            <pc:docMk/>
            <pc:sldMk cId="2264924146" sldId="286"/>
            <ac:picMk id="8" creationId="{FF2F4B7A-59BD-A8C1-AC5A-F1BC5EE406CB}"/>
          </ac:picMkLst>
        </pc:picChg>
        <pc:picChg chg="del">
          <ac:chgData name="Ruiz, Juan S." userId="f1698c9a-7604-4381-b779-2de55b6d8075" providerId="ADAL" clId="{29FB6470-25DC-4D93-934C-490902EBDC25}" dt="2024-06-23T22:54:08.612" v="3918" actId="478"/>
          <ac:picMkLst>
            <pc:docMk/>
            <pc:sldMk cId="2264924146" sldId="286"/>
            <ac:picMk id="16386" creationId="{A717A267-88E9-9B69-B9BF-0585989499F7}"/>
          </ac:picMkLst>
        </pc:picChg>
        <pc:cxnChg chg="add mod">
          <ac:chgData name="Ruiz, Juan S." userId="f1698c9a-7604-4381-b779-2de55b6d8075" providerId="ADAL" clId="{29FB6470-25DC-4D93-934C-490902EBDC25}" dt="2024-06-23T22:57:52.240" v="4028" actId="1076"/>
          <ac:cxnSpMkLst>
            <pc:docMk/>
            <pc:sldMk cId="2264924146" sldId="286"/>
            <ac:cxnSpMk id="12" creationId="{3C2AA8B4-6C7B-EC19-D229-90E263463457}"/>
          </ac:cxnSpMkLst>
        </pc:cxnChg>
      </pc:sldChg>
      <pc:sldChg chg="addSp delSp modSp add mod">
        <pc:chgData name="Ruiz, Juan S." userId="f1698c9a-7604-4381-b779-2de55b6d8075" providerId="ADAL" clId="{29FB6470-25DC-4D93-934C-490902EBDC25}" dt="2024-06-23T23:07:19.060" v="4389" actId="22"/>
        <pc:sldMkLst>
          <pc:docMk/>
          <pc:sldMk cId="1756596503" sldId="287"/>
        </pc:sldMkLst>
        <pc:spChg chg="mod">
          <ac:chgData name="Ruiz, Juan S." userId="f1698c9a-7604-4381-b779-2de55b6d8075" providerId="ADAL" clId="{29FB6470-25DC-4D93-934C-490902EBDC25}" dt="2024-06-23T22:59:12.302" v="4048" actId="20577"/>
          <ac:spMkLst>
            <pc:docMk/>
            <pc:sldMk cId="1756596503" sldId="287"/>
            <ac:spMk id="2" creationId="{359FEE9D-5ACA-9081-CB34-49F7B84A0A1D}"/>
          </ac:spMkLst>
        </pc:spChg>
        <pc:spChg chg="mod">
          <ac:chgData name="Ruiz, Juan S." userId="f1698c9a-7604-4381-b779-2de55b6d8075" providerId="ADAL" clId="{29FB6470-25DC-4D93-934C-490902EBDC25}" dt="2024-06-23T23:00:48.845" v="4281" actId="20577"/>
          <ac:spMkLst>
            <pc:docMk/>
            <pc:sldMk cId="1756596503" sldId="287"/>
            <ac:spMk id="3" creationId="{92606251-8F82-D63F-5ABF-E4C9C1C9C1EA}"/>
          </ac:spMkLst>
        </pc:spChg>
        <pc:spChg chg="add">
          <ac:chgData name="Ruiz, Juan S." userId="f1698c9a-7604-4381-b779-2de55b6d8075" providerId="ADAL" clId="{29FB6470-25DC-4D93-934C-490902EBDC25}" dt="2024-06-23T22:58:54.622" v="4035"/>
          <ac:spMkLst>
            <pc:docMk/>
            <pc:sldMk cId="1756596503" sldId="287"/>
            <ac:spMk id="4" creationId="{5DE94F22-3315-D8C8-DFCD-1107FE0654D9}"/>
          </ac:spMkLst>
        </pc:spChg>
        <pc:spChg chg="add">
          <ac:chgData name="Ruiz, Juan S." userId="f1698c9a-7604-4381-b779-2de55b6d8075" providerId="ADAL" clId="{29FB6470-25DC-4D93-934C-490902EBDC25}" dt="2024-06-23T23:01:05.790" v="4282"/>
          <ac:spMkLst>
            <pc:docMk/>
            <pc:sldMk cId="1756596503" sldId="287"/>
            <ac:spMk id="6" creationId="{2C377014-6244-BBBD-0956-865D3A621AFF}"/>
          </ac:spMkLst>
        </pc:spChg>
        <pc:spChg chg="mod">
          <ac:chgData name="Ruiz, Juan S." userId="f1698c9a-7604-4381-b779-2de55b6d8075" providerId="ADAL" clId="{29FB6470-25DC-4D93-934C-490902EBDC25}" dt="2024-06-23T23:07:08.826" v="4386" actId="14100"/>
          <ac:spMkLst>
            <pc:docMk/>
            <pc:sldMk cId="1756596503" sldId="287"/>
            <ac:spMk id="7" creationId="{F2BE38B3-7D6C-0C69-DFC2-DE37649573D7}"/>
          </ac:spMkLst>
        </pc:spChg>
        <pc:spChg chg="del mod">
          <ac:chgData name="Ruiz, Juan S." userId="f1698c9a-7604-4381-b779-2de55b6d8075" providerId="ADAL" clId="{29FB6470-25DC-4D93-934C-490902EBDC25}" dt="2024-06-23T23:00:26.235" v="4196" actId="478"/>
          <ac:spMkLst>
            <pc:docMk/>
            <pc:sldMk cId="1756596503" sldId="287"/>
            <ac:spMk id="10" creationId="{EE5C9C5E-3737-BCA4-E957-DC7F44D169B0}"/>
          </ac:spMkLst>
        </pc:spChg>
        <pc:picChg chg="mod">
          <ac:chgData name="Ruiz, Juan S." userId="f1698c9a-7604-4381-b779-2de55b6d8075" providerId="ADAL" clId="{29FB6470-25DC-4D93-934C-490902EBDC25}" dt="2024-06-23T23:07:12.195" v="4387" actId="14100"/>
          <ac:picMkLst>
            <pc:docMk/>
            <pc:sldMk cId="1756596503" sldId="287"/>
            <ac:picMk id="4" creationId="{3FD4ABA2-F093-48D5-DE4A-F04ECBE8A476}"/>
          </ac:picMkLst>
        </pc:picChg>
        <pc:picChg chg="del">
          <ac:chgData name="Ruiz, Juan S." userId="f1698c9a-7604-4381-b779-2de55b6d8075" providerId="ADAL" clId="{29FB6470-25DC-4D93-934C-490902EBDC25}" dt="2024-06-23T23:00:21.752" v="4193" actId="478"/>
          <ac:picMkLst>
            <pc:docMk/>
            <pc:sldMk cId="1756596503" sldId="287"/>
            <ac:picMk id="5" creationId="{E6D0C1AC-BE1F-DF5C-B6A2-764DF069661B}"/>
          </ac:picMkLst>
        </pc:picChg>
        <pc:picChg chg="del">
          <ac:chgData name="Ruiz, Juan S." userId="f1698c9a-7604-4381-b779-2de55b6d8075" providerId="ADAL" clId="{29FB6470-25DC-4D93-934C-490902EBDC25}" dt="2024-06-23T23:00:22.775" v="4194" actId="478"/>
          <ac:picMkLst>
            <pc:docMk/>
            <pc:sldMk cId="1756596503" sldId="287"/>
            <ac:picMk id="8" creationId="{FF2F4B7A-59BD-A8C1-AC5A-F1BC5EE406CB}"/>
          </ac:picMkLst>
        </pc:picChg>
        <pc:picChg chg="add del">
          <ac:chgData name="Ruiz, Juan S." userId="f1698c9a-7604-4381-b779-2de55b6d8075" providerId="ADAL" clId="{29FB6470-25DC-4D93-934C-490902EBDC25}" dt="2024-06-23T23:07:19.060" v="4389" actId="22"/>
          <ac:picMkLst>
            <pc:docMk/>
            <pc:sldMk cId="1756596503" sldId="287"/>
            <ac:picMk id="11" creationId="{1743F876-E07B-0A41-F0A2-C5C0B1E94635}"/>
          </ac:picMkLst>
        </pc:picChg>
        <pc:cxnChg chg="del">
          <ac:chgData name="Ruiz, Juan S." userId="f1698c9a-7604-4381-b779-2de55b6d8075" providerId="ADAL" clId="{29FB6470-25DC-4D93-934C-490902EBDC25}" dt="2024-06-23T23:00:27.244" v="4197" actId="478"/>
          <ac:cxnSpMkLst>
            <pc:docMk/>
            <pc:sldMk cId="1756596503" sldId="287"/>
            <ac:cxnSpMk id="12" creationId="{3C2AA8B4-6C7B-EC19-D229-90E263463457}"/>
          </ac:cxnSpMkLst>
        </pc:cxnChg>
      </pc:sldChg>
      <pc:sldChg chg="addSp modSp add del mod">
        <pc:chgData name="Ruiz, Juan S." userId="f1698c9a-7604-4381-b779-2de55b6d8075" providerId="ADAL" clId="{29FB6470-25DC-4D93-934C-490902EBDC25}" dt="2024-06-23T23:14:58.318" v="4740" actId="47"/>
        <pc:sldMkLst>
          <pc:docMk/>
          <pc:sldMk cId="3265297347" sldId="288"/>
        </pc:sldMkLst>
        <pc:spChg chg="mod">
          <ac:chgData name="Ruiz, Juan S." userId="f1698c9a-7604-4381-b779-2de55b6d8075" providerId="ADAL" clId="{29FB6470-25DC-4D93-934C-490902EBDC25}" dt="2024-06-23T23:07:38.359" v="4392"/>
          <ac:spMkLst>
            <pc:docMk/>
            <pc:sldMk cId="3265297347" sldId="288"/>
            <ac:spMk id="3" creationId="{92606251-8F82-D63F-5ABF-E4C9C1C9C1EA}"/>
          </ac:spMkLst>
        </pc:spChg>
        <pc:spChg chg="mod">
          <ac:chgData name="Ruiz, Juan S." userId="f1698c9a-7604-4381-b779-2de55b6d8075" providerId="ADAL" clId="{29FB6470-25DC-4D93-934C-490902EBDC25}" dt="2024-06-23T23:11:28.421" v="4574" actId="207"/>
          <ac:spMkLst>
            <pc:docMk/>
            <pc:sldMk cId="3265297347" sldId="288"/>
            <ac:spMk id="7" creationId="{F2BE38B3-7D6C-0C69-DFC2-DE37649573D7}"/>
          </ac:spMkLst>
        </pc:spChg>
        <pc:picChg chg="add mod">
          <ac:chgData name="Ruiz, Juan S." userId="f1698c9a-7604-4381-b779-2de55b6d8075" providerId="ADAL" clId="{29FB6470-25DC-4D93-934C-490902EBDC25}" dt="2024-06-23T23:11:59.470" v="4578" actId="1440"/>
          <ac:picMkLst>
            <pc:docMk/>
            <pc:sldMk cId="3265297347" sldId="288"/>
            <ac:picMk id="6" creationId="{E5E3C3A2-0F86-86BD-B5F2-363E35A27777}"/>
          </ac:picMkLst>
        </pc:picChg>
      </pc:sldChg>
      <pc:sldChg chg="addSp modSp add mod">
        <pc:chgData name="Ruiz, Juan S." userId="f1698c9a-7604-4381-b779-2de55b6d8075" providerId="ADAL" clId="{29FB6470-25DC-4D93-934C-490902EBDC25}" dt="2024-06-23T23:14:39.176" v="4739" actId="1076"/>
        <pc:sldMkLst>
          <pc:docMk/>
          <pc:sldMk cId="2572194605" sldId="289"/>
        </pc:sldMkLst>
        <pc:spChg chg="mod">
          <ac:chgData name="Ruiz, Juan S." userId="f1698c9a-7604-4381-b779-2de55b6d8075" providerId="ADAL" clId="{29FB6470-25DC-4D93-934C-490902EBDC25}" dt="2024-06-23T23:14:30.282" v="4738" actId="20577"/>
          <ac:spMkLst>
            <pc:docMk/>
            <pc:sldMk cId="2572194605" sldId="289"/>
            <ac:spMk id="7" creationId="{F2BE38B3-7D6C-0C69-DFC2-DE37649573D7}"/>
          </ac:spMkLst>
        </pc:spChg>
        <pc:picChg chg="mod">
          <ac:chgData name="Ruiz, Juan S." userId="f1698c9a-7604-4381-b779-2de55b6d8075" providerId="ADAL" clId="{29FB6470-25DC-4D93-934C-490902EBDC25}" dt="2024-06-23T23:14:39.176" v="4739" actId="1076"/>
          <ac:picMkLst>
            <pc:docMk/>
            <pc:sldMk cId="2572194605" sldId="289"/>
            <ac:picMk id="6" creationId="{E5E3C3A2-0F86-86BD-B5F2-363E35A27777}"/>
          </ac:picMkLst>
        </pc:picChg>
        <pc:picChg chg="add mod">
          <ac:chgData name="Ruiz, Juan S." userId="f1698c9a-7604-4381-b779-2de55b6d8075" providerId="ADAL" clId="{29FB6470-25DC-4D93-934C-490902EBDC25}" dt="2024-06-23T23:13:44.140" v="4684" actId="1076"/>
          <ac:picMkLst>
            <pc:docMk/>
            <pc:sldMk cId="2572194605" sldId="289"/>
            <ac:picMk id="8" creationId="{C8B15E25-DB36-CA9E-0133-CBCBF945779B}"/>
          </ac:picMkLst>
        </pc:picChg>
      </pc:sldChg>
      <pc:sldChg chg="addSp delSp modSp add mod">
        <pc:chgData name="Ruiz, Juan S." userId="f1698c9a-7604-4381-b779-2de55b6d8075" providerId="ADAL" clId="{29FB6470-25DC-4D93-934C-490902EBDC25}" dt="2024-06-23T23:37:05.563" v="5417" actId="1076"/>
        <pc:sldMkLst>
          <pc:docMk/>
          <pc:sldMk cId="323214447" sldId="290"/>
        </pc:sldMkLst>
        <pc:spChg chg="mod">
          <ac:chgData name="Ruiz, Juan S." userId="f1698c9a-7604-4381-b779-2de55b6d8075" providerId="ADAL" clId="{29FB6470-25DC-4D93-934C-490902EBDC25}" dt="2024-06-23T23:15:15.044" v="4743"/>
          <ac:spMkLst>
            <pc:docMk/>
            <pc:sldMk cId="323214447" sldId="290"/>
            <ac:spMk id="3" creationId="{92606251-8F82-D63F-5ABF-E4C9C1C9C1EA}"/>
          </ac:spMkLst>
        </pc:spChg>
        <pc:spChg chg="mod">
          <ac:chgData name="Ruiz, Juan S." userId="f1698c9a-7604-4381-b779-2de55b6d8075" providerId="ADAL" clId="{29FB6470-25DC-4D93-934C-490902EBDC25}" dt="2024-06-23T23:18:21.620" v="4919" actId="207"/>
          <ac:spMkLst>
            <pc:docMk/>
            <pc:sldMk cId="323214447" sldId="290"/>
            <ac:spMk id="7" creationId="{F2BE38B3-7D6C-0C69-DFC2-DE37649573D7}"/>
          </ac:spMkLst>
        </pc:spChg>
        <pc:spChg chg="add">
          <ac:chgData name="Ruiz, Juan S." userId="f1698c9a-7604-4381-b779-2de55b6d8075" providerId="ADAL" clId="{29FB6470-25DC-4D93-934C-490902EBDC25}" dt="2024-06-23T23:17:29.181" v="4853"/>
          <ac:spMkLst>
            <pc:docMk/>
            <pc:sldMk cId="323214447" sldId="290"/>
            <ac:spMk id="10" creationId="{CF999FFD-A2D8-B16D-1FC9-2D46DEA96EDC}"/>
          </ac:spMkLst>
        </pc:spChg>
        <pc:spChg chg="add mod">
          <ac:chgData name="Ruiz, Juan S." userId="f1698c9a-7604-4381-b779-2de55b6d8075" providerId="ADAL" clId="{29FB6470-25DC-4D93-934C-490902EBDC25}" dt="2024-06-23T23:25:08.737" v="5033" actId="1076"/>
          <ac:spMkLst>
            <pc:docMk/>
            <pc:sldMk cId="323214447" sldId="290"/>
            <ac:spMk id="14" creationId="{61FED85D-7F7D-AD0E-12A1-CB854850A59B}"/>
          </ac:spMkLst>
        </pc:spChg>
        <pc:spChg chg="add mod">
          <ac:chgData name="Ruiz, Juan S." userId="f1698c9a-7604-4381-b779-2de55b6d8075" providerId="ADAL" clId="{29FB6470-25DC-4D93-934C-490902EBDC25}" dt="2024-06-23T23:25:01.862" v="5031" actId="1076"/>
          <ac:spMkLst>
            <pc:docMk/>
            <pc:sldMk cId="323214447" sldId="290"/>
            <ac:spMk id="20" creationId="{65806D5A-AFB1-7105-3AEC-B847FF4ED72F}"/>
          </ac:spMkLst>
        </pc:spChg>
        <pc:spChg chg="add">
          <ac:chgData name="Ruiz, Juan S." userId="f1698c9a-7604-4381-b779-2de55b6d8075" providerId="ADAL" clId="{29FB6470-25DC-4D93-934C-490902EBDC25}" dt="2024-06-23T23:24:38.259" v="5027"/>
          <ac:spMkLst>
            <pc:docMk/>
            <pc:sldMk cId="323214447" sldId="290"/>
            <ac:spMk id="24" creationId="{E0E756A4-90D7-70C7-FC11-BC332D29F3C9}"/>
          </ac:spMkLst>
        </pc:spChg>
        <pc:spChg chg="add mod">
          <ac:chgData name="Ruiz, Juan S." userId="f1698c9a-7604-4381-b779-2de55b6d8075" providerId="ADAL" clId="{29FB6470-25DC-4D93-934C-490902EBDC25}" dt="2024-06-23T23:37:05.563" v="5417" actId="1076"/>
          <ac:spMkLst>
            <pc:docMk/>
            <pc:sldMk cId="323214447" sldId="290"/>
            <ac:spMk id="27" creationId="{DC21E8C8-F4EE-B87B-294B-82F85BE32577}"/>
          </ac:spMkLst>
        </pc:spChg>
        <pc:picChg chg="del">
          <ac:chgData name="Ruiz, Juan S." userId="f1698c9a-7604-4381-b779-2de55b6d8075" providerId="ADAL" clId="{29FB6470-25DC-4D93-934C-490902EBDC25}" dt="2024-06-23T23:15:20.114" v="4746" actId="478"/>
          <ac:picMkLst>
            <pc:docMk/>
            <pc:sldMk cId="323214447" sldId="290"/>
            <ac:picMk id="4" creationId="{3FD4ABA2-F093-48D5-DE4A-F04ECBE8A476}"/>
          </ac:picMkLst>
        </pc:picChg>
        <pc:picChg chg="del">
          <ac:chgData name="Ruiz, Juan S." userId="f1698c9a-7604-4381-b779-2de55b6d8075" providerId="ADAL" clId="{29FB6470-25DC-4D93-934C-490902EBDC25}" dt="2024-06-23T23:15:17.376" v="4744" actId="478"/>
          <ac:picMkLst>
            <pc:docMk/>
            <pc:sldMk cId="323214447" sldId="290"/>
            <ac:picMk id="6" creationId="{E5E3C3A2-0F86-86BD-B5F2-363E35A27777}"/>
          </ac:picMkLst>
        </pc:picChg>
        <pc:picChg chg="del">
          <ac:chgData name="Ruiz, Juan S." userId="f1698c9a-7604-4381-b779-2de55b6d8075" providerId="ADAL" clId="{29FB6470-25DC-4D93-934C-490902EBDC25}" dt="2024-06-23T23:15:18.640" v="4745" actId="478"/>
          <ac:picMkLst>
            <pc:docMk/>
            <pc:sldMk cId="323214447" sldId="290"/>
            <ac:picMk id="8" creationId="{C8B15E25-DB36-CA9E-0133-CBCBF945779B}"/>
          </ac:picMkLst>
        </pc:picChg>
        <pc:picChg chg="add mod">
          <ac:chgData name="Ruiz, Juan S." userId="f1698c9a-7604-4381-b779-2de55b6d8075" providerId="ADAL" clId="{29FB6470-25DC-4D93-934C-490902EBDC25}" dt="2024-06-23T23:18:35.578" v="4922" actId="1440"/>
          <ac:picMkLst>
            <pc:docMk/>
            <pc:sldMk cId="323214447" sldId="290"/>
            <ac:picMk id="9" creationId="{0C3198D5-9F2B-6FFA-F4A1-9D3D9F42F50F}"/>
          </ac:picMkLst>
        </pc:picChg>
        <pc:cxnChg chg="add mod">
          <ac:chgData name="Ruiz, Juan S." userId="f1698c9a-7604-4381-b779-2de55b6d8075" providerId="ADAL" clId="{29FB6470-25DC-4D93-934C-490902EBDC25}" dt="2024-06-23T23:19:12.859" v="4926" actId="14100"/>
          <ac:cxnSpMkLst>
            <pc:docMk/>
            <pc:sldMk cId="323214447" sldId="290"/>
            <ac:cxnSpMk id="11" creationId="{B2F2076A-5580-336B-3099-CD8EBD903867}"/>
          </ac:cxnSpMkLst>
        </pc:cxnChg>
        <pc:cxnChg chg="add mod">
          <ac:chgData name="Ruiz, Juan S." userId="f1698c9a-7604-4381-b779-2de55b6d8075" providerId="ADAL" clId="{29FB6470-25DC-4D93-934C-490902EBDC25}" dt="2024-06-23T23:21:25.312" v="4972" actId="1076"/>
          <ac:cxnSpMkLst>
            <pc:docMk/>
            <pc:sldMk cId="323214447" sldId="290"/>
            <ac:cxnSpMk id="15" creationId="{D1C031B2-05D3-2B37-E017-C307B4A597A3}"/>
          </ac:cxnSpMkLst>
        </pc:cxnChg>
        <pc:cxnChg chg="add mod">
          <ac:chgData name="Ruiz, Juan S." userId="f1698c9a-7604-4381-b779-2de55b6d8075" providerId="ADAL" clId="{29FB6470-25DC-4D93-934C-490902EBDC25}" dt="2024-06-23T23:21:42.970" v="4975" actId="1582"/>
          <ac:cxnSpMkLst>
            <pc:docMk/>
            <pc:sldMk cId="323214447" sldId="290"/>
            <ac:cxnSpMk id="17" creationId="{28CA3C48-6AE4-4B4B-1C7B-70735604B262}"/>
          </ac:cxnSpMkLst>
        </pc:cxnChg>
        <pc:cxnChg chg="add mod">
          <ac:chgData name="Ruiz, Juan S." userId="f1698c9a-7604-4381-b779-2de55b6d8075" providerId="ADAL" clId="{29FB6470-25DC-4D93-934C-490902EBDC25}" dt="2024-06-23T23:25:05.898" v="5032" actId="14100"/>
          <ac:cxnSpMkLst>
            <pc:docMk/>
            <pc:sldMk cId="323214447" sldId="290"/>
            <ac:cxnSpMk id="18" creationId="{FE38A8F6-480F-F1CF-D185-37ECFD54468A}"/>
          </ac:cxnSpMkLst>
        </pc:cxnChg>
        <pc:cxnChg chg="add del mod">
          <ac:chgData name="Ruiz, Juan S." userId="f1698c9a-7604-4381-b779-2de55b6d8075" providerId="ADAL" clId="{29FB6470-25DC-4D93-934C-490902EBDC25}" dt="2024-06-23T23:23:28.853" v="4993" actId="478"/>
          <ac:cxnSpMkLst>
            <pc:docMk/>
            <pc:sldMk cId="323214447" sldId="290"/>
            <ac:cxnSpMk id="21" creationId="{11E36C4F-3943-228E-32C0-73AFB120A74A}"/>
          </ac:cxnSpMkLst>
        </pc:cxnChg>
        <pc:cxnChg chg="add del mod">
          <ac:chgData name="Ruiz, Juan S." userId="f1698c9a-7604-4381-b779-2de55b6d8075" providerId="ADAL" clId="{29FB6470-25DC-4D93-934C-490902EBDC25}" dt="2024-06-23T23:23:30.039" v="4994" actId="478"/>
          <ac:cxnSpMkLst>
            <pc:docMk/>
            <pc:sldMk cId="323214447" sldId="290"/>
            <ac:cxnSpMk id="22" creationId="{D9BB5CA8-4EDE-AC85-C87A-68D3E5D33016}"/>
          </ac:cxnSpMkLst>
        </pc:cxnChg>
        <pc:cxnChg chg="add mod">
          <ac:chgData name="Ruiz, Juan S." userId="f1698c9a-7604-4381-b779-2de55b6d8075" providerId="ADAL" clId="{29FB6470-25DC-4D93-934C-490902EBDC25}" dt="2024-06-23T23:36:27.435" v="5329" actId="1076"/>
          <ac:cxnSpMkLst>
            <pc:docMk/>
            <pc:sldMk cId="323214447" sldId="290"/>
            <ac:cxnSpMk id="26" creationId="{B1A11791-A9DF-963D-88DC-CE9098A87693}"/>
          </ac:cxnSpMkLst>
        </pc:cxnChg>
      </pc:sldChg>
      <pc:sldChg chg="addSp delSp modSp add mod">
        <pc:chgData name="Ruiz, Juan S." userId="f1698c9a-7604-4381-b779-2de55b6d8075" providerId="ADAL" clId="{29FB6470-25DC-4D93-934C-490902EBDC25}" dt="2024-06-23T23:56:38.693" v="5785" actId="1076"/>
        <pc:sldMkLst>
          <pc:docMk/>
          <pc:sldMk cId="3898740952" sldId="291"/>
        </pc:sldMkLst>
        <pc:spChg chg="mod">
          <ac:chgData name="Ruiz, Juan S." userId="f1698c9a-7604-4381-b779-2de55b6d8075" providerId="ADAL" clId="{29FB6470-25DC-4D93-934C-490902EBDC25}" dt="2024-06-23T23:27:03.693" v="5037"/>
          <ac:spMkLst>
            <pc:docMk/>
            <pc:sldMk cId="3898740952" sldId="291"/>
            <ac:spMk id="3" creationId="{92606251-8F82-D63F-5ABF-E4C9C1C9C1EA}"/>
          </ac:spMkLst>
        </pc:spChg>
        <pc:spChg chg="add">
          <ac:chgData name="Ruiz, Juan S." userId="f1698c9a-7604-4381-b779-2de55b6d8075" providerId="ADAL" clId="{29FB6470-25DC-4D93-934C-490902EBDC25}" dt="2024-06-23T23:27:00.451" v="5035"/>
          <ac:spMkLst>
            <pc:docMk/>
            <pc:sldMk cId="3898740952" sldId="291"/>
            <ac:spMk id="4" creationId="{E457BD6D-90A4-5D70-B9E8-676EBB24259B}"/>
          </ac:spMkLst>
        </pc:spChg>
        <pc:spChg chg="mod">
          <ac:chgData name="Ruiz, Juan S." userId="f1698c9a-7604-4381-b779-2de55b6d8075" providerId="ADAL" clId="{29FB6470-25DC-4D93-934C-490902EBDC25}" dt="2024-06-23T23:30:51.327" v="5255" actId="20577"/>
          <ac:spMkLst>
            <pc:docMk/>
            <pc:sldMk cId="3898740952" sldId="291"/>
            <ac:spMk id="7" creationId="{F2BE38B3-7D6C-0C69-DFC2-DE37649573D7}"/>
          </ac:spMkLst>
        </pc:spChg>
        <pc:spChg chg="add mod">
          <ac:chgData name="Ruiz, Juan S." userId="f1698c9a-7604-4381-b779-2de55b6d8075" providerId="ADAL" clId="{29FB6470-25DC-4D93-934C-490902EBDC25}" dt="2024-06-23T23:54:07.033" v="5742" actId="207"/>
          <ac:spMkLst>
            <pc:docMk/>
            <pc:sldMk cId="3898740952" sldId="291"/>
            <ac:spMk id="10" creationId="{D1F9271B-E709-5628-364D-74C4BE2C737E}"/>
          </ac:spMkLst>
        </pc:spChg>
        <pc:spChg chg="del">
          <ac:chgData name="Ruiz, Juan S." userId="f1698c9a-7604-4381-b779-2de55b6d8075" providerId="ADAL" clId="{29FB6470-25DC-4D93-934C-490902EBDC25}" dt="2024-06-23T23:27:15.942" v="5043" actId="478"/>
          <ac:spMkLst>
            <pc:docMk/>
            <pc:sldMk cId="3898740952" sldId="291"/>
            <ac:spMk id="14" creationId="{61FED85D-7F7D-AD0E-12A1-CB854850A59B}"/>
          </ac:spMkLst>
        </pc:spChg>
        <pc:spChg chg="del">
          <ac:chgData name="Ruiz, Juan S." userId="f1698c9a-7604-4381-b779-2de55b6d8075" providerId="ADAL" clId="{29FB6470-25DC-4D93-934C-490902EBDC25}" dt="2024-06-23T23:27:12.292" v="5042" actId="478"/>
          <ac:spMkLst>
            <pc:docMk/>
            <pc:sldMk cId="3898740952" sldId="291"/>
            <ac:spMk id="20" creationId="{65806D5A-AFB1-7105-3AEC-B847FF4ED72F}"/>
          </ac:spMkLst>
        </pc:spChg>
        <pc:spChg chg="add mod">
          <ac:chgData name="Ruiz, Juan S." userId="f1698c9a-7604-4381-b779-2de55b6d8075" providerId="ADAL" clId="{29FB6470-25DC-4D93-934C-490902EBDC25}" dt="2024-06-23T23:50:51.404" v="5709" actId="1076"/>
          <ac:spMkLst>
            <pc:docMk/>
            <pc:sldMk cId="3898740952" sldId="291"/>
            <ac:spMk id="21" creationId="{8DF79EB5-647D-063D-53CD-2AAE06B1FB09}"/>
          </ac:spMkLst>
        </pc:spChg>
        <pc:spChg chg="add mod">
          <ac:chgData name="Ruiz, Juan S." userId="f1698c9a-7604-4381-b779-2de55b6d8075" providerId="ADAL" clId="{29FB6470-25DC-4D93-934C-490902EBDC25}" dt="2024-06-23T23:56:28.750" v="5784" actId="207"/>
          <ac:spMkLst>
            <pc:docMk/>
            <pc:sldMk cId="3898740952" sldId="291"/>
            <ac:spMk id="28" creationId="{3DF3E934-6E11-43F4-78C1-D1510BC78DEC}"/>
          </ac:spMkLst>
        </pc:spChg>
        <pc:spChg chg="add mod">
          <ac:chgData name="Ruiz, Juan S." userId="f1698c9a-7604-4381-b779-2de55b6d8075" providerId="ADAL" clId="{29FB6470-25DC-4D93-934C-490902EBDC25}" dt="2024-06-23T23:56:38.693" v="5785" actId="1076"/>
          <ac:spMkLst>
            <pc:docMk/>
            <pc:sldMk cId="3898740952" sldId="291"/>
            <ac:spMk id="30" creationId="{AF152669-4962-234C-1BDB-2ABB7C92CC78}"/>
          </ac:spMkLst>
        </pc:spChg>
        <pc:picChg chg="del">
          <ac:chgData name="Ruiz, Juan S." userId="f1698c9a-7604-4381-b779-2de55b6d8075" providerId="ADAL" clId="{29FB6470-25DC-4D93-934C-490902EBDC25}" dt="2024-06-23T23:27:18.420" v="5045" actId="478"/>
          <ac:picMkLst>
            <pc:docMk/>
            <pc:sldMk cId="3898740952" sldId="291"/>
            <ac:picMk id="5" creationId="{9E866944-F6A6-E48C-EFBD-FA410A307582}"/>
          </ac:picMkLst>
        </pc:picChg>
        <pc:picChg chg="add del mod">
          <ac:chgData name="Ruiz, Juan S." userId="f1698c9a-7604-4381-b779-2de55b6d8075" providerId="ADAL" clId="{29FB6470-25DC-4D93-934C-490902EBDC25}" dt="2024-06-23T23:43:28.853" v="5419" actId="478"/>
          <ac:picMkLst>
            <pc:docMk/>
            <pc:sldMk cId="3898740952" sldId="291"/>
            <ac:picMk id="8" creationId="{826B1BF6-61A7-AE80-6640-07D4DFD37FD1}"/>
          </ac:picMkLst>
        </pc:picChg>
        <pc:picChg chg="del">
          <ac:chgData name="Ruiz, Juan S." userId="f1698c9a-7604-4381-b779-2de55b6d8075" providerId="ADAL" clId="{29FB6470-25DC-4D93-934C-490902EBDC25}" dt="2024-06-23T23:27:05.778" v="5038" actId="478"/>
          <ac:picMkLst>
            <pc:docMk/>
            <pc:sldMk cId="3898740952" sldId="291"/>
            <ac:picMk id="9" creationId="{0C3198D5-9F2B-6FFA-F4A1-9D3D9F42F50F}"/>
          </ac:picMkLst>
        </pc:picChg>
        <pc:picChg chg="add mod">
          <ac:chgData name="Ruiz, Juan S." userId="f1698c9a-7604-4381-b779-2de55b6d8075" providerId="ADAL" clId="{29FB6470-25DC-4D93-934C-490902EBDC25}" dt="2024-06-23T23:48:04.910" v="5592" actId="1076"/>
          <ac:picMkLst>
            <pc:docMk/>
            <pc:sldMk cId="3898740952" sldId="291"/>
            <ac:picMk id="13" creationId="{20A1AB39-250C-5CC3-F840-D0556E4210AE}"/>
          </ac:picMkLst>
        </pc:picChg>
        <pc:cxnChg chg="del">
          <ac:chgData name="Ruiz, Juan S." userId="f1698c9a-7604-4381-b779-2de55b6d8075" providerId="ADAL" clId="{29FB6470-25DC-4D93-934C-490902EBDC25}" dt="2024-06-23T23:27:07.218" v="5039" actId="478"/>
          <ac:cxnSpMkLst>
            <pc:docMk/>
            <pc:sldMk cId="3898740952" sldId="291"/>
            <ac:cxnSpMk id="11" creationId="{B2F2076A-5580-336B-3099-CD8EBD903867}"/>
          </ac:cxnSpMkLst>
        </pc:cxnChg>
        <pc:cxnChg chg="del">
          <ac:chgData name="Ruiz, Juan S." userId="f1698c9a-7604-4381-b779-2de55b6d8075" providerId="ADAL" clId="{29FB6470-25DC-4D93-934C-490902EBDC25}" dt="2024-06-23T23:27:09.976" v="5041" actId="478"/>
          <ac:cxnSpMkLst>
            <pc:docMk/>
            <pc:sldMk cId="3898740952" sldId="291"/>
            <ac:cxnSpMk id="15" creationId="{D1C031B2-05D3-2B37-E017-C307B4A597A3}"/>
          </ac:cxnSpMkLst>
        </pc:cxnChg>
        <pc:cxnChg chg="del">
          <ac:chgData name="Ruiz, Juan S." userId="f1698c9a-7604-4381-b779-2de55b6d8075" providerId="ADAL" clId="{29FB6470-25DC-4D93-934C-490902EBDC25}" dt="2024-06-23T23:27:08.486" v="5040" actId="478"/>
          <ac:cxnSpMkLst>
            <pc:docMk/>
            <pc:sldMk cId="3898740952" sldId="291"/>
            <ac:cxnSpMk id="17" creationId="{28CA3C48-6AE4-4B4B-1C7B-70735604B262}"/>
          </ac:cxnSpMkLst>
        </pc:cxnChg>
        <pc:cxnChg chg="del">
          <ac:chgData name="Ruiz, Juan S." userId="f1698c9a-7604-4381-b779-2de55b6d8075" providerId="ADAL" clId="{29FB6470-25DC-4D93-934C-490902EBDC25}" dt="2024-06-23T23:27:17.286" v="5044" actId="478"/>
          <ac:cxnSpMkLst>
            <pc:docMk/>
            <pc:sldMk cId="3898740952" sldId="291"/>
            <ac:cxnSpMk id="18" creationId="{FE38A8F6-480F-F1CF-D185-37ECFD54468A}"/>
          </ac:cxnSpMkLst>
        </pc:cxnChg>
        <pc:cxnChg chg="add mod">
          <ac:chgData name="Ruiz, Juan S." userId="f1698c9a-7604-4381-b779-2de55b6d8075" providerId="ADAL" clId="{29FB6470-25DC-4D93-934C-490902EBDC25}" dt="2024-06-23T23:51:01.263" v="5710" actId="14100"/>
          <ac:cxnSpMkLst>
            <pc:docMk/>
            <pc:sldMk cId="3898740952" sldId="291"/>
            <ac:cxnSpMk id="19" creationId="{20DA469C-9C25-0C72-F48F-6CD27E94972F}"/>
          </ac:cxnSpMkLst>
        </pc:cxnChg>
        <pc:cxnChg chg="add mod">
          <ac:chgData name="Ruiz, Juan S." userId="f1698c9a-7604-4381-b779-2de55b6d8075" providerId="ADAL" clId="{29FB6470-25DC-4D93-934C-490902EBDC25}" dt="2024-06-23T23:49:47.154" v="5680" actId="14100"/>
          <ac:cxnSpMkLst>
            <pc:docMk/>
            <pc:sldMk cId="3898740952" sldId="291"/>
            <ac:cxnSpMk id="23" creationId="{3040FBEF-8BF4-2B45-E762-429D1282A806}"/>
          </ac:cxnSpMkLst>
        </pc:cxnChg>
        <pc:cxnChg chg="add mod">
          <ac:chgData name="Ruiz, Juan S." userId="f1698c9a-7604-4381-b779-2de55b6d8075" providerId="ADAL" clId="{29FB6470-25DC-4D93-934C-490902EBDC25}" dt="2024-06-23T23:50:41.967" v="5708" actId="1076"/>
          <ac:cxnSpMkLst>
            <pc:docMk/>
            <pc:sldMk cId="3898740952" sldId="291"/>
            <ac:cxnSpMk id="26" creationId="{D73D4C09-CF48-FBDE-A6FC-28316F017D00}"/>
          </ac:cxnSpMkLst>
        </pc:cxnChg>
        <pc:cxnChg chg="add mod">
          <ac:chgData name="Ruiz, Juan S." userId="f1698c9a-7604-4381-b779-2de55b6d8075" providerId="ADAL" clId="{29FB6470-25DC-4D93-934C-490902EBDC25}" dt="2024-06-23T23:54:27.415" v="5746" actId="1076"/>
          <ac:cxnSpMkLst>
            <pc:docMk/>
            <pc:sldMk cId="3898740952" sldId="291"/>
            <ac:cxnSpMk id="29" creationId="{17E7CDCB-5578-922E-5B0C-54B56237896E}"/>
          </ac:cxnSpMkLst>
        </pc:cxnChg>
        <pc:cxnChg chg="add mod">
          <ac:chgData name="Ruiz, Juan S." userId="f1698c9a-7604-4381-b779-2de55b6d8075" providerId="ADAL" clId="{29FB6470-25DC-4D93-934C-490902EBDC25}" dt="2024-06-23T23:54:43.483" v="5751" actId="1076"/>
          <ac:cxnSpMkLst>
            <pc:docMk/>
            <pc:sldMk cId="3898740952" sldId="291"/>
            <ac:cxnSpMk id="31" creationId="{397EDFA0-C8D7-B9E6-0A91-CC862EF67824}"/>
          </ac:cxnSpMkLst>
        </pc:cxnChg>
      </pc:sldChg>
      <pc:sldChg chg="addSp delSp modSp add mod">
        <pc:chgData name="Ruiz, Juan S." userId="f1698c9a-7604-4381-b779-2de55b6d8075" providerId="ADAL" clId="{29FB6470-25DC-4D93-934C-490902EBDC25}" dt="2024-06-24T00:03:17.288" v="5880" actId="1076"/>
        <pc:sldMkLst>
          <pc:docMk/>
          <pc:sldMk cId="118646923" sldId="296"/>
        </pc:sldMkLst>
        <pc:spChg chg="mod">
          <ac:chgData name="Ruiz, Juan S." userId="f1698c9a-7604-4381-b779-2de55b6d8075" providerId="ADAL" clId="{29FB6470-25DC-4D93-934C-490902EBDC25}" dt="2024-06-24T00:03:17.288" v="5880" actId="1076"/>
          <ac:spMkLst>
            <pc:docMk/>
            <pc:sldMk cId="118646923" sldId="296"/>
            <ac:spMk id="2" creationId="{359FEE9D-5ACA-9081-CB34-49F7B84A0A1D}"/>
          </ac:spMkLst>
        </pc:spChg>
        <pc:spChg chg="mod">
          <ac:chgData name="Ruiz, Juan S." userId="f1698c9a-7604-4381-b779-2de55b6d8075" providerId="ADAL" clId="{29FB6470-25DC-4D93-934C-490902EBDC25}" dt="2024-06-24T00:03:05.237" v="5875" actId="1076"/>
          <ac:spMkLst>
            <pc:docMk/>
            <pc:sldMk cId="118646923" sldId="296"/>
            <ac:spMk id="3" creationId="{92606251-8F82-D63F-5ABF-E4C9C1C9C1EA}"/>
          </ac:spMkLst>
        </pc:spChg>
        <pc:spChg chg="add mod">
          <ac:chgData name="Ruiz, Juan S." userId="f1698c9a-7604-4381-b779-2de55b6d8075" providerId="ADAL" clId="{29FB6470-25DC-4D93-934C-490902EBDC25}" dt="2024-06-24T00:02:15.026" v="5833" actId="1076"/>
          <ac:spMkLst>
            <pc:docMk/>
            <pc:sldMk cId="118646923" sldId="296"/>
            <ac:spMk id="7" creationId="{9E16EFB7-FFF1-1FB9-1EBD-E310D4815F1C}"/>
          </ac:spMkLst>
        </pc:spChg>
        <pc:spChg chg="del mod">
          <ac:chgData name="Ruiz, Juan S." userId="f1698c9a-7604-4381-b779-2de55b6d8075" providerId="ADAL" clId="{29FB6470-25DC-4D93-934C-490902EBDC25}" dt="2024-06-24T00:02:08.820" v="5831" actId="478"/>
          <ac:spMkLst>
            <pc:docMk/>
            <pc:sldMk cId="118646923" sldId="296"/>
            <ac:spMk id="9" creationId="{11FD371A-A358-3F7F-999B-78E54424BAD0}"/>
          </ac:spMkLst>
        </pc:spChg>
        <pc:picChg chg="del">
          <ac:chgData name="Ruiz, Juan S." userId="f1698c9a-7604-4381-b779-2de55b6d8075" providerId="ADAL" clId="{29FB6470-25DC-4D93-934C-490902EBDC25}" dt="2024-06-24T00:00:25.961" v="5787" actId="478"/>
          <ac:picMkLst>
            <pc:docMk/>
            <pc:sldMk cId="118646923" sldId="296"/>
            <ac:picMk id="5" creationId="{496458AE-D029-AA95-2B63-6D7EC528ADB2}"/>
          </ac:picMkLst>
        </pc:picChg>
        <pc:picChg chg="add mod">
          <ac:chgData name="Ruiz, Juan S." userId="f1698c9a-7604-4381-b779-2de55b6d8075" providerId="ADAL" clId="{29FB6470-25DC-4D93-934C-490902EBDC25}" dt="2024-06-24T00:03:07.078" v="5877" actId="1076"/>
          <ac:picMkLst>
            <pc:docMk/>
            <pc:sldMk cId="118646923" sldId="296"/>
            <ac:picMk id="6" creationId="{8F91D90D-68B2-A0BC-680E-E90B5336E5E7}"/>
          </ac:picMkLst>
        </pc:picChg>
      </pc:sldChg>
    </pc:docChg>
  </pc:docChgLst>
  <pc:docChgLst>
    <pc:chgData name="Ruiz, Juan S." userId="S::ruiz.j@ufl.edu::f1698c9a-7604-4381-b779-2de55b6d8075" providerId="AD" clId="Web-{1855EAE0-21FB-A6BF-FF38-A89CE4D6CCED}"/>
    <pc:docChg chg="addSld sldOrd">
      <pc:chgData name="Ruiz, Juan S." userId="S::ruiz.j@ufl.edu::f1698c9a-7604-4381-b779-2de55b6d8075" providerId="AD" clId="Web-{1855EAE0-21FB-A6BF-FF38-A89CE4D6CCED}" dt="2024-06-23T17:48:23.524" v="1"/>
      <pc:docMkLst>
        <pc:docMk/>
      </pc:docMkLst>
      <pc:sldChg chg="ord">
        <pc:chgData name="Ruiz, Juan S." userId="S::ruiz.j@ufl.edu::f1698c9a-7604-4381-b779-2de55b6d8075" providerId="AD" clId="Web-{1855EAE0-21FB-A6BF-FF38-A89CE4D6CCED}" dt="2024-06-23T17:48:07.539" v="0"/>
        <pc:sldMkLst>
          <pc:docMk/>
          <pc:sldMk cId="1812566547" sldId="261"/>
        </pc:sldMkLst>
      </pc:sldChg>
      <pc:sldChg chg="add">
        <pc:chgData name="Ruiz, Juan S." userId="S::ruiz.j@ufl.edu::f1698c9a-7604-4381-b779-2de55b6d8075" providerId="AD" clId="Web-{1855EAE0-21FB-A6BF-FF38-A89CE4D6CCED}" dt="2024-06-23T17:48:23.524" v="1"/>
        <pc:sldMkLst>
          <pc:docMk/>
          <pc:sldMk cId="3322388743" sldId="269"/>
        </pc:sldMkLst>
      </pc:sldChg>
    </pc:docChg>
  </pc:docChgLst>
  <pc:docChgLst>
    <pc:chgData name="Hughes,Alvin T" userId="2509a454-cb20-4ba7-8add-72bd56b98cdc" providerId="ADAL" clId="{38F74DDF-7E65-42DE-AE3F-1FBE966A8BEC}"/>
    <pc:docChg chg="undo redo custSel addSld delSld modSld sldOrd delMainMaster">
      <pc:chgData name="Hughes,Alvin T" userId="2509a454-cb20-4ba7-8add-72bd56b98cdc" providerId="ADAL" clId="{38F74DDF-7E65-42DE-AE3F-1FBE966A8BEC}" dt="2024-06-04T13:40:43.134" v="1838" actId="1076"/>
      <pc:docMkLst>
        <pc:docMk/>
      </pc:docMkLst>
      <pc:sldChg chg="del">
        <pc:chgData name="Hughes,Alvin T" userId="2509a454-cb20-4ba7-8add-72bd56b98cdc" providerId="ADAL" clId="{38F74DDF-7E65-42DE-AE3F-1FBE966A8BEC}" dt="2024-06-04T12:54:33.316" v="0" actId="47"/>
        <pc:sldMkLst>
          <pc:docMk/>
          <pc:sldMk cId="109857222" sldId="256"/>
        </pc:sldMkLst>
      </pc:sldChg>
      <pc:sldChg chg="delSp modSp mod">
        <pc:chgData name="Hughes,Alvin T" userId="2509a454-cb20-4ba7-8add-72bd56b98cdc" providerId="ADAL" clId="{38F74DDF-7E65-42DE-AE3F-1FBE966A8BEC}" dt="2024-06-04T12:55:00.654" v="27" actId="1076"/>
        <pc:sldMkLst>
          <pc:docMk/>
          <pc:sldMk cId="947740727" sldId="257"/>
        </pc:sldMkLst>
        <pc:spChg chg="mod">
          <ac:chgData name="Hughes,Alvin T" userId="2509a454-cb20-4ba7-8add-72bd56b98cdc" providerId="ADAL" clId="{38F74DDF-7E65-42DE-AE3F-1FBE966A8BEC}" dt="2024-06-04T12:55:00.654" v="27" actId="1076"/>
          <ac:spMkLst>
            <pc:docMk/>
            <pc:sldMk cId="947740727" sldId="257"/>
            <ac:spMk id="2" creationId="{00000000-0000-0000-0000-000000000000}"/>
          </ac:spMkLst>
        </pc:spChg>
        <pc:spChg chg="del mod">
          <ac:chgData name="Hughes,Alvin T" userId="2509a454-cb20-4ba7-8add-72bd56b98cdc" providerId="ADAL" clId="{38F74DDF-7E65-42DE-AE3F-1FBE966A8BEC}" dt="2024-06-04T12:54:38.419" v="2" actId="478"/>
          <ac:spMkLst>
            <pc:docMk/>
            <pc:sldMk cId="947740727" sldId="257"/>
            <ac:spMk id="3" creationId="{00000000-0000-0000-0000-000000000000}"/>
          </ac:spMkLst>
        </pc:spChg>
      </pc:sldChg>
      <pc:sldChg chg="addSp delSp modSp mod delCm modCm">
        <pc:chgData name="Hughes,Alvin T" userId="2509a454-cb20-4ba7-8add-72bd56b98cdc" providerId="ADAL" clId="{38F74DDF-7E65-42DE-AE3F-1FBE966A8BEC}" dt="2024-06-04T13:15:52.499" v="151" actId="1076"/>
        <pc:sldMkLst>
          <pc:docMk/>
          <pc:sldMk cId="169454005" sldId="258"/>
        </pc:sldMkLst>
        <pc:spChg chg="mod">
          <ac:chgData name="Hughes,Alvin T" userId="2509a454-cb20-4ba7-8add-72bd56b98cdc" providerId="ADAL" clId="{38F74DDF-7E65-42DE-AE3F-1FBE966A8BEC}" dt="2024-06-04T13:10:00.015" v="77" actId="20577"/>
          <ac:spMkLst>
            <pc:docMk/>
            <pc:sldMk cId="169454005" sldId="258"/>
            <ac:spMk id="2" creationId="{359FEE9D-5ACA-9081-CB34-49F7B84A0A1D}"/>
          </ac:spMkLst>
        </pc:spChg>
        <pc:spChg chg="mod">
          <ac:chgData name="Hughes,Alvin T" userId="2509a454-cb20-4ba7-8add-72bd56b98cdc" providerId="ADAL" clId="{38F74DDF-7E65-42DE-AE3F-1FBE966A8BEC}" dt="2024-06-04T13:10:30.627" v="86" actId="1076"/>
          <ac:spMkLst>
            <pc:docMk/>
            <pc:sldMk cId="169454005" sldId="258"/>
            <ac:spMk id="3" creationId="{92606251-8F82-D63F-5ABF-E4C9C1C9C1EA}"/>
          </ac:spMkLst>
        </pc:spChg>
        <pc:spChg chg="del">
          <ac:chgData name="Hughes,Alvin T" userId="2509a454-cb20-4ba7-8add-72bd56b98cdc" providerId="ADAL" clId="{38F74DDF-7E65-42DE-AE3F-1FBE966A8BEC}" dt="2024-06-04T13:11:14.177" v="99" actId="478"/>
          <ac:spMkLst>
            <pc:docMk/>
            <pc:sldMk cId="169454005" sldId="258"/>
            <ac:spMk id="4" creationId="{18F71878-556B-147F-6402-0E2C71B5363B}"/>
          </ac:spMkLst>
        </pc:spChg>
        <pc:spChg chg="del">
          <ac:chgData name="Hughes,Alvin T" userId="2509a454-cb20-4ba7-8add-72bd56b98cdc" providerId="ADAL" clId="{38F74DDF-7E65-42DE-AE3F-1FBE966A8BEC}" dt="2024-06-04T13:11:15.201" v="100" actId="478"/>
          <ac:spMkLst>
            <pc:docMk/>
            <pc:sldMk cId="169454005" sldId="258"/>
            <ac:spMk id="5" creationId="{358604C4-EC40-151D-70F2-0825BBD1171C}"/>
          </ac:spMkLst>
        </pc:spChg>
        <pc:spChg chg="del">
          <ac:chgData name="Hughes,Alvin T" userId="2509a454-cb20-4ba7-8add-72bd56b98cdc" providerId="ADAL" clId="{38F74DDF-7E65-42DE-AE3F-1FBE966A8BEC}" dt="2024-06-04T13:11:16.113" v="101" actId="478"/>
          <ac:spMkLst>
            <pc:docMk/>
            <pc:sldMk cId="169454005" sldId="258"/>
            <ac:spMk id="7" creationId="{F952AEF6-3226-7998-191C-C5390CA487C7}"/>
          </ac:spMkLst>
        </pc:spChg>
        <pc:spChg chg="mod">
          <ac:chgData name="Hughes,Alvin T" userId="2509a454-cb20-4ba7-8add-72bd56b98cdc" providerId="ADAL" clId="{38F74DDF-7E65-42DE-AE3F-1FBE966A8BEC}" dt="2024-06-04T13:12:52.743" v="116" actId="1076"/>
          <ac:spMkLst>
            <pc:docMk/>
            <pc:sldMk cId="169454005" sldId="258"/>
            <ac:spMk id="9" creationId="{11FD371A-A358-3F7F-999B-78E54424BAD0}"/>
          </ac:spMkLst>
        </pc:spChg>
        <pc:picChg chg="add mod">
          <ac:chgData name="Hughes,Alvin T" userId="2509a454-cb20-4ba7-8add-72bd56b98cdc" providerId="ADAL" clId="{38F74DDF-7E65-42DE-AE3F-1FBE966A8BEC}" dt="2024-06-04T13:15:44.999" v="148" actId="1076"/>
          <ac:picMkLst>
            <pc:docMk/>
            <pc:sldMk cId="169454005" sldId="258"/>
            <ac:picMk id="6" creationId="{D54AF6F3-B26A-D705-2EE2-C9D07F34F6D2}"/>
          </ac:picMkLst>
        </pc:picChg>
        <pc:picChg chg="add mod">
          <ac:chgData name="Hughes,Alvin T" userId="2509a454-cb20-4ba7-8add-72bd56b98cdc" providerId="ADAL" clId="{38F74DDF-7E65-42DE-AE3F-1FBE966A8BEC}" dt="2024-06-04T13:15:52.499" v="151" actId="1076"/>
          <ac:picMkLst>
            <pc:docMk/>
            <pc:sldMk cId="169454005" sldId="258"/>
            <ac:picMk id="8" creationId="{EFB7CAE6-80A4-2A91-FF92-D6B17FB83FCA}"/>
          </ac:picMkLst>
        </pc:picChg>
        <pc:picChg chg="add mod">
          <ac:chgData name="Hughes,Alvin T" userId="2509a454-cb20-4ba7-8add-72bd56b98cdc" providerId="ADAL" clId="{38F74DDF-7E65-42DE-AE3F-1FBE966A8BEC}" dt="2024-06-04T13:15:50.212" v="150" actId="1076"/>
          <ac:picMkLst>
            <pc:docMk/>
            <pc:sldMk cId="169454005" sldId="258"/>
            <ac:picMk id="10" creationId="{3D95DE49-AFC2-3E2A-B053-79348C172C03}"/>
          </ac:picMkLst>
        </pc:picChg>
        <pc:picChg chg="add mod">
          <ac:chgData name="Hughes,Alvin T" userId="2509a454-cb20-4ba7-8add-72bd56b98cdc" providerId="ADAL" clId="{38F74DDF-7E65-42DE-AE3F-1FBE966A8BEC}" dt="2024-06-04T13:15:46.524" v="149" actId="1076"/>
          <ac:picMkLst>
            <pc:docMk/>
            <pc:sldMk cId="169454005" sldId="258"/>
            <ac:picMk id="11" creationId="{04FE23AE-E745-8317-ADF8-489B87969CB6}"/>
          </ac:picMkLst>
        </pc:picChg>
        <pc:extLst>
          <p:ext xmlns:p="http://schemas.openxmlformats.org/presentationml/2006/main" uri="{D6D511B9-2390-475A-947B-AFAB55BFBCF1}">
            <pc226:cmChg xmlns:pc226="http://schemas.microsoft.com/office/powerpoint/2022/06/main/command" chg="del mod">
              <pc226:chgData name="Hughes,Alvin T" userId="2509a454-cb20-4ba7-8add-72bd56b98cdc" providerId="ADAL" clId="{38F74DDF-7E65-42DE-AE3F-1FBE966A8BEC}" dt="2024-06-04T12:55:16.899" v="29"/>
              <pc2:cmMkLst xmlns:pc2="http://schemas.microsoft.com/office/powerpoint/2019/9/main/command">
                <pc:docMk/>
                <pc:sldMk cId="169454005" sldId="258"/>
                <pc2:cmMk id="{9C8D39C7-B2FC-4494-BFBC-360C1341AB1F}"/>
              </pc2:cmMkLst>
            </pc226:cmChg>
          </p:ext>
        </pc:extLst>
      </pc:sldChg>
      <pc:sldChg chg="addSp delSp modSp add mod modAnim">
        <pc:chgData name="Hughes,Alvin T" userId="2509a454-cb20-4ba7-8add-72bd56b98cdc" providerId="ADAL" clId="{38F74DDF-7E65-42DE-AE3F-1FBE966A8BEC}" dt="2024-06-04T13:24:20.904" v="356" actId="207"/>
        <pc:sldMkLst>
          <pc:docMk/>
          <pc:sldMk cId="151677819" sldId="259"/>
        </pc:sldMkLst>
        <pc:spChg chg="mod">
          <ac:chgData name="Hughes,Alvin T" userId="2509a454-cb20-4ba7-8add-72bd56b98cdc" providerId="ADAL" clId="{38F74DDF-7E65-42DE-AE3F-1FBE966A8BEC}" dt="2024-06-04T13:19:32.649" v="187" actId="20577"/>
          <ac:spMkLst>
            <pc:docMk/>
            <pc:sldMk cId="151677819" sldId="259"/>
            <ac:spMk id="2" creationId="{359FEE9D-5ACA-9081-CB34-49F7B84A0A1D}"/>
          </ac:spMkLst>
        </pc:spChg>
        <pc:spChg chg="mod">
          <ac:chgData name="Hughes,Alvin T" userId="2509a454-cb20-4ba7-8add-72bd56b98cdc" providerId="ADAL" clId="{38F74DDF-7E65-42DE-AE3F-1FBE966A8BEC}" dt="2024-06-04T13:19:59.569" v="271" actId="1076"/>
          <ac:spMkLst>
            <pc:docMk/>
            <pc:sldMk cId="151677819" sldId="259"/>
            <ac:spMk id="3" creationId="{92606251-8F82-D63F-5ABF-E4C9C1C9C1EA}"/>
          </ac:spMkLst>
        </pc:spChg>
        <pc:spChg chg="mod">
          <ac:chgData name="Hughes,Alvin T" userId="2509a454-cb20-4ba7-8add-72bd56b98cdc" providerId="ADAL" clId="{38F74DDF-7E65-42DE-AE3F-1FBE966A8BEC}" dt="2024-06-04T13:24:20.904" v="356" actId="207"/>
          <ac:spMkLst>
            <pc:docMk/>
            <pc:sldMk cId="151677819" sldId="259"/>
            <ac:spMk id="9" creationId="{11FD371A-A358-3F7F-999B-78E54424BAD0}"/>
          </ac:spMkLst>
        </pc:spChg>
        <pc:picChg chg="add mod">
          <ac:chgData name="Hughes,Alvin T" userId="2509a454-cb20-4ba7-8add-72bd56b98cdc" providerId="ADAL" clId="{38F74DDF-7E65-42DE-AE3F-1FBE966A8BEC}" dt="2024-06-04T13:24:16.087" v="355" actId="1076"/>
          <ac:picMkLst>
            <pc:docMk/>
            <pc:sldMk cId="151677819" sldId="259"/>
            <ac:picMk id="4" creationId="{A78520AC-1B94-FD5C-811D-B48CA23E9284}"/>
          </ac:picMkLst>
        </pc:picChg>
        <pc:picChg chg="del">
          <ac:chgData name="Hughes,Alvin T" userId="2509a454-cb20-4ba7-8add-72bd56b98cdc" providerId="ADAL" clId="{38F74DDF-7E65-42DE-AE3F-1FBE966A8BEC}" dt="2024-06-04T13:19:23.901" v="156" actId="478"/>
          <ac:picMkLst>
            <pc:docMk/>
            <pc:sldMk cId="151677819" sldId="259"/>
            <ac:picMk id="6" creationId="{D54AF6F3-B26A-D705-2EE2-C9D07F34F6D2}"/>
          </ac:picMkLst>
        </pc:picChg>
        <pc:picChg chg="del">
          <ac:chgData name="Hughes,Alvin T" userId="2509a454-cb20-4ba7-8add-72bd56b98cdc" providerId="ADAL" clId="{38F74DDF-7E65-42DE-AE3F-1FBE966A8BEC}" dt="2024-06-04T13:19:21.784" v="153" actId="478"/>
          <ac:picMkLst>
            <pc:docMk/>
            <pc:sldMk cId="151677819" sldId="259"/>
            <ac:picMk id="8" creationId="{EFB7CAE6-80A4-2A91-FF92-D6B17FB83FCA}"/>
          </ac:picMkLst>
        </pc:picChg>
        <pc:picChg chg="del">
          <ac:chgData name="Hughes,Alvin T" userId="2509a454-cb20-4ba7-8add-72bd56b98cdc" providerId="ADAL" clId="{38F74DDF-7E65-42DE-AE3F-1FBE966A8BEC}" dt="2024-06-04T13:19:22.957" v="154" actId="478"/>
          <ac:picMkLst>
            <pc:docMk/>
            <pc:sldMk cId="151677819" sldId="259"/>
            <ac:picMk id="10" creationId="{3D95DE49-AFC2-3E2A-B053-79348C172C03}"/>
          </ac:picMkLst>
        </pc:picChg>
        <pc:picChg chg="del">
          <ac:chgData name="Hughes,Alvin T" userId="2509a454-cb20-4ba7-8add-72bd56b98cdc" providerId="ADAL" clId="{38F74DDF-7E65-42DE-AE3F-1FBE966A8BEC}" dt="2024-06-04T13:19:23.437" v="155" actId="478"/>
          <ac:picMkLst>
            <pc:docMk/>
            <pc:sldMk cId="151677819" sldId="259"/>
            <ac:picMk id="11" creationId="{04FE23AE-E745-8317-ADF8-489B87969CB6}"/>
          </ac:picMkLst>
        </pc:picChg>
      </pc:sldChg>
      <pc:sldChg chg="addSp delSp modSp add mod delAnim modAnim">
        <pc:chgData name="Hughes,Alvin T" userId="2509a454-cb20-4ba7-8add-72bd56b98cdc" providerId="ADAL" clId="{38F74DDF-7E65-42DE-AE3F-1FBE966A8BEC}" dt="2024-06-04T13:26:21.918" v="589" actId="1076"/>
        <pc:sldMkLst>
          <pc:docMk/>
          <pc:sldMk cId="3378717576" sldId="260"/>
        </pc:sldMkLst>
        <pc:spChg chg="mod">
          <ac:chgData name="Hughes,Alvin T" userId="2509a454-cb20-4ba7-8add-72bd56b98cdc" providerId="ADAL" clId="{38F74DDF-7E65-42DE-AE3F-1FBE966A8BEC}" dt="2024-06-04T13:25:20.355" v="512" actId="403"/>
          <ac:spMkLst>
            <pc:docMk/>
            <pc:sldMk cId="3378717576" sldId="260"/>
            <ac:spMk id="2" creationId="{359FEE9D-5ACA-9081-CB34-49F7B84A0A1D}"/>
          </ac:spMkLst>
        </pc:spChg>
        <pc:spChg chg="mod">
          <ac:chgData name="Hughes,Alvin T" userId="2509a454-cb20-4ba7-8add-72bd56b98cdc" providerId="ADAL" clId="{38F74DDF-7E65-42DE-AE3F-1FBE966A8BEC}" dt="2024-06-04T13:25:40.412" v="582" actId="20577"/>
          <ac:spMkLst>
            <pc:docMk/>
            <pc:sldMk cId="3378717576" sldId="260"/>
            <ac:spMk id="3" creationId="{92606251-8F82-D63F-5ABF-E4C9C1C9C1EA}"/>
          </ac:spMkLst>
        </pc:spChg>
        <pc:spChg chg="mod">
          <ac:chgData name="Hughes,Alvin T" userId="2509a454-cb20-4ba7-8add-72bd56b98cdc" providerId="ADAL" clId="{38F74DDF-7E65-42DE-AE3F-1FBE966A8BEC}" dt="2024-06-04T13:24:59.082" v="454" actId="20577"/>
          <ac:spMkLst>
            <pc:docMk/>
            <pc:sldMk cId="3378717576" sldId="260"/>
            <ac:spMk id="9" creationId="{11FD371A-A358-3F7F-999B-78E54424BAD0}"/>
          </ac:spMkLst>
        </pc:spChg>
        <pc:picChg chg="del">
          <ac:chgData name="Hughes,Alvin T" userId="2509a454-cb20-4ba7-8add-72bd56b98cdc" providerId="ADAL" clId="{38F74DDF-7E65-42DE-AE3F-1FBE966A8BEC}" dt="2024-06-04T13:24:26.953" v="358" actId="478"/>
          <ac:picMkLst>
            <pc:docMk/>
            <pc:sldMk cId="3378717576" sldId="260"/>
            <ac:picMk id="4" creationId="{A78520AC-1B94-FD5C-811D-B48CA23E9284}"/>
          </ac:picMkLst>
        </pc:picChg>
        <pc:picChg chg="add mod">
          <ac:chgData name="Hughes,Alvin T" userId="2509a454-cb20-4ba7-8add-72bd56b98cdc" providerId="ADAL" clId="{38F74DDF-7E65-42DE-AE3F-1FBE966A8BEC}" dt="2024-06-04T13:26:21.918" v="589" actId="1076"/>
          <ac:picMkLst>
            <pc:docMk/>
            <pc:sldMk cId="3378717576" sldId="260"/>
            <ac:picMk id="5" creationId="{350CB65A-C007-F140-2A52-A7284C51F266}"/>
          </ac:picMkLst>
        </pc:picChg>
      </pc:sldChg>
      <pc:sldChg chg="new del">
        <pc:chgData name="Hughes,Alvin T" userId="2509a454-cb20-4ba7-8add-72bd56b98cdc" providerId="ADAL" clId="{38F74DDF-7E65-42DE-AE3F-1FBE966A8BEC}" dt="2024-06-04T13:26:57.367" v="591" actId="2696"/>
        <pc:sldMkLst>
          <pc:docMk/>
          <pc:sldMk cId="264654583" sldId="261"/>
        </pc:sldMkLst>
      </pc:sldChg>
      <pc:sldChg chg="addSp delSp modSp add mod delAnim modNotesTx">
        <pc:chgData name="Hughes,Alvin T" userId="2509a454-cb20-4ba7-8add-72bd56b98cdc" providerId="ADAL" clId="{38F74DDF-7E65-42DE-AE3F-1FBE966A8BEC}" dt="2024-06-04T13:31:59.859" v="1389" actId="1076"/>
        <pc:sldMkLst>
          <pc:docMk/>
          <pc:sldMk cId="1812566547" sldId="261"/>
        </pc:sldMkLst>
        <pc:spChg chg="mod">
          <ac:chgData name="Hughes,Alvin T" userId="2509a454-cb20-4ba7-8add-72bd56b98cdc" providerId="ADAL" clId="{38F74DDF-7E65-42DE-AE3F-1FBE966A8BEC}" dt="2024-06-04T13:27:49.561" v="630" actId="20577"/>
          <ac:spMkLst>
            <pc:docMk/>
            <pc:sldMk cId="1812566547" sldId="261"/>
            <ac:spMk id="2" creationId="{359FEE9D-5ACA-9081-CB34-49F7B84A0A1D}"/>
          </ac:spMkLst>
        </pc:spChg>
        <pc:spChg chg="mod">
          <ac:chgData name="Hughes,Alvin T" userId="2509a454-cb20-4ba7-8add-72bd56b98cdc" providerId="ADAL" clId="{38F74DDF-7E65-42DE-AE3F-1FBE966A8BEC}" dt="2024-06-04T13:28:08.154" v="751" actId="20577"/>
          <ac:spMkLst>
            <pc:docMk/>
            <pc:sldMk cId="1812566547" sldId="261"/>
            <ac:spMk id="3" creationId="{92606251-8F82-D63F-5ABF-E4C9C1C9C1EA}"/>
          </ac:spMkLst>
        </pc:spChg>
        <pc:spChg chg="mod">
          <ac:chgData name="Hughes,Alvin T" userId="2509a454-cb20-4ba7-8add-72bd56b98cdc" providerId="ADAL" clId="{38F74DDF-7E65-42DE-AE3F-1FBE966A8BEC}" dt="2024-06-04T13:31:39.952" v="1384" actId="20577"/>
          <ac:spMkLst>
            <pc:docMk/>
            <pc:sldMk cId="1812566547" sldId="261"/>
            <ac:spMk id="9" creationId="{11FD371A-A358-3F7F-999B-78E54424BAD0}"/>
          </ac:spMkLst>
        </pc:spChg>
        <pc:picChg chg="del">
          <ac:chgData name="Hughes,Alvin T" userId="2509a454-cb20-4ba7-8add-72bd56b98cdc" providerId="ADAL" clId="{38F74DDF-7E65-42DE-AE3F-1FBE966A8BEC}" dt="2024-06-04T13:27:03.480" v="593" actId="478"/>
          <ac:picMkLst>
            <pc:docMk/>
            <pc:sldMk cId="1812566547" sldId="261"/>
            <ac:picMk id="5" creationId="{350CB65A-C007-F140-2A52-A7284C51F266}"/>
          </ac:picMkLst>
        </pc:picChg>
        <pc:picChg chg="add mod">
          <ac:chgData name="Hughes,Alvin T" userId="2509a454-cb20-4ba7-8add-72bd56b98cdc" providerId="ADAL" clId="{38F74DDF-7E65-42DE-AE3F-1FBE966A8BEC}" dt="2024-06-04T13:31:59.859" v="1389" actId="1076"/>
          <ac:picMkLst>
            <pc:docMk/>
            <pc:sldMk cId="1812566547" sldId="261"/>
            <ac:picMk id="6" creationId="{B5DDCF61-90B4-252B-B3C6-DFCA70C805AD}"/>
          </ac:picMkLst>
        </pc:picChg>
      </pc:sldChg>
      <pc:sldChg chg="addSp delSp modSp add mod">
        <pc:chgData name="Hughes,Alvin T" userId="2509a454-cb20-4ba7-8add-72bd56b98cdc" providerId="ADAL" clId="{38F74DDF-7E65-42DE-AE3F-1FBE966A8BEC}" dt="2024-06-04T13:34:35.063" v="1718" actId="1076"/>
        <pc:sldMkLst>
          <pc:docMk/>
          <pc:sldMk cId="1521893203" sldId="262"/>
        </pc:sldMkLst>
        <pc:spChg chg="mod">
          <ac:chgData name="Hughes,Alvin T" userId="2509a454-cb20-4ba7-8add-72bd56b98cdc" providerId="ADAL" clId="{38F74DDF-7E65-42DE-AE3F-1FBE966A8BEC}" dt="2024-06-04T13:33:17.696" v="1592" actId="20577"/>
          <ac:spMkLst>
            <pc:docMk/>
            <pc:sldMk cId="1521893203" sldId="262"/>
            <ac:spMk id="2" creationId="{359FEE9D-5ACA-9081-CB34-49F7B84A0A1D}"/>
          </ac:spMkLst>
        </pc:spChg>
        <pc:spChg chg="mod">
          <ac:chgData name="Hughes,Alvin T" userId="2509a454-cb20-4ba7-8add-72bd56b98cdc" providerId="ADAL" clId="{38F74DDF-7E65-42DE-AE3F-1FBE966A8BEC}" dt="2024-06-04T13:33:05.384" v="1591" actId="20577"/>
          <ac:spMkLst>
            <pc:docMk/>
            <pc:sldMk cId="1521893203" sldId="262"/>
            <ac:spMk id="3" creationId="{92606251-8F82-D63F-5ABF-E4C9C1C9C1EA}"/>
          </ac:spMkLst>
        </pc:spChg>
        <pc:spChg chg="mod">
          <ac:chgData name="Hughes,Alvin T" userId="2509a454-cb20-4ba7-8add-72bd56b98cdc" providerId="ADAL" clId="{38F74DDF-7E65-42DE-AE3F-1FBE966A8BEC}" dt="2024-06-04T13:34:26.264" v="1715" actId="20577"/>
          <ac:spMkLst>
            <pc:docMk/>
            <pc:sldMk cId="1521893203" sldId="262"/>
            <ac:spMk id="9" creationId="{11FD371A-A358-3F7F-999B-78E54424BAD0}"/>
          </ac:spMkLst>
        </pc:spChg>
        <pc:picChg chg="add mod">
          <ac:chgData name="Hughes,Alvin T" userId="2509a454-cb20-4ba7-8add-72bd56b98cdc" providerId="ADAL" clId="{38F74DDF-7E65-42DE-AE3F-1FBE966A8BEC}" dt="2024-06-04T13:34:35.063" v="1718" actId="1076"/>
          <ac:picMkLst>
            <pc:docMk/>
            <pc:sldMk cId="1521893203" sldId="262"/>
            <ac:picMk id="5" creationId="{E3D648C6-4ABE-DDB8-F0AB-FF1314D4FFB4}"/>
          </ac:picMkLst>
        </pc:picChg>
        <pc:picChg chg="del">
          <ac:chgData name="Hughes,Alvin T" userId="2509a454-cb20-4ba7-8add-72bd56b98cdc" providerId="ADAL" clId="{38F74DDF-7E65-42DE-AE3F-1FBE966A8BEC}" dt="2024-06-04T13:33:25.991" v="1593" actId="478"/>
          <ac:picMkLst>
            <pc:docMk/>
            <pc:sldMk cId="1521893203" sldId="262"/>
            <ac:picMk id="6" creationId="{B5DDCF61-90B4-252B-B3C6-DFCA70C805AD}"/>
          </ac:picMkLst>
        </pc:picChg>
      </pc:sldChg>
      <pc:sldChg chg="addSp delSp modSp add mod ord">
        <pc:chgData name="Hughes,Alvin T" userId="2509a454-cb20-4ba7-8add-72bd56b98cdc" providerId="ADAL" clId="{38F74DDF-7E65-42DE-AE3F-1FBE966A8BEC}" dt="2024-06-04T13:40:43.134" v="1838" actId="1076"/>
        <pc:sldMkLst>
          <pc:docMk/>
          <pc:sldMk cId="2034661610" sldId="263"/>
        </pc:sldMkLst>
        <pc:spChg chg="mod">
          <ac:chgData name="Hughes,Alvin T" userId="2509a454-cb20-4ba7-8add-72bd56b98cdc" providerId="ADAL" clId="{38F74DDF-7E65-42DE-AE3F-1FBE966A8BEC}" dt="2024-06-04T13:36:24.465" v="1742" actId="20577"/>
          <ac:spMkLst>
            <pc:docMk/>
            <pc:sldMk cId="2034661610" sldId="263"/>
            <ac:spMk id="2" creationId="{359FEE9D-5ACA-9081-CB34-49F7B84A0A1D}"/>
          </ac:spMkLst>
        </pc:spChg>
        <pc:spChg chg="del">
          <ac:chgData name="Hughes,Alvin T" userId="2509a454-cb20-4ba7-8add-72bd56b98cdc" providerId="ADAL" clId="{38F74DDF-7E65-42DE-AE3F-1FBE966A8BEC}" dt="2024-06-04T13:36:25.772" v="1743" actId="478"/>
          <ac:spMkLst>
            <pc:docMk/>
            <pc:sldMk cId="2034661610" sldId="263"/>
            <ac:spMk id="3" creationId="{92606251-8F82-D63F-5ABF-E4C9C1C9C1EA}"/>
          </ac:spMkLst>
        </pc:spChg>
        <pc:spChg chg="add del mod">
          <ac:chgData name="Hughes,Alvin T" userId="2509a454-cb20-4ba7-8add-72bd56b98cdc" providerId="ADAL" clId="{38F74DDF-7E65-42DE-AE3F-1FBE966A8BEC}" dt="2024-06-04T13:36:44.941" v="1749" actId="478"/>
          <ac:spMkLst>
            <pc:docMk/>
            <pc:sldMk cId="2034661610" sldId="263"/>
            <ac:spMk id="5" creationId="{B71239E2-1413-A89A-D2AE-84DC3872CB4A}"/>
          </ac:spMkLst>
        </pc:spChg>
        <pc:spChg chg="add del mod">
          <ac:chgData name="Hughes,Alvin T" userId="2509a454-cb20-4ba7-8add-72bd56b98cdc" providerId="ADAL" clId="{38F74DDF-7E65-42DE-AE3F-1FBE966A8BEC}" dt="2024-06-04T13:39:35.723" v="1822" actId="1076"/>
          <ac:spMkLst>
            <pc:docMk/>
            <pc:sldMk cId="2034661610" sldId="263"/>
            <ac:spMk id="9" creationId="{11FD371A-A358-3F7F-999B-78E54424BAD0}"/>
          </ac:spMkLst>
        </pc:spChg>
        <pc:spChg chg="add mod">
          <ac:chgData name="Hughes,Alvin T" userId="2509a454-cb20-4ba7-8add-72bd56b98cdc" providerId="ADAL" clId="{38F74DDF-7E65-42DE-AE3F-1FBE966A8BEC}" dt="2024-06-04T13:40:43.134" v="1838" actId="1076"/>
          <ac:spMkLst>
            <pc:docMk/>
            <pc:sldMk cId="2034661610" sldId="263"/>
            <ac:spMk id="12" creationId="{B1496ACC-7803-5904-1114-61AB56E32A4D}"/>
          </ac:spMkLst>
        </pc:spChg>
        <pc:picChg chg="del">
          <ac:chgData name="Hughes,Alvin T" userId="2509a454-cb20-4ba7-8add-72bd56b98cdc" providerId="ADAL" clId="{38F74DDF-7E65-42DE-AE3F-1FBE966A8BEC}" dt="2024-06-04T13:36:27.801" v="1745" actId="478"/>
          <ac:picMkLst>
            <pc:docMk/>
            <pc:sldMk cId="2034661610" sldId="263"/>
            <ac:picMk id="6" creationId="{D54AF6F3-B26A-D705-2EE2-C9D07F34F6D2}"/>
          </ac:picMkLst>
        </pc:picChg>
        <pc:picChg chg="del">
          <ac:chgData name="Hughes,Alvin T" userId="2509a454-cb20-4ba7-8add-72bd56b98cdc" providerId="ADAL" clId="{38F74DDF-7E65-42DE-AE3F-1FBE966A8BEC}" dt="2024-06-04T13:37:34.487" v="1799" actId="478"/>
          <ac:picMkLst>
            <pc:docMk/>
            <pc:sldMk cId="2034661610" sldId="263"/>
            <ac:picMk id="8" creationId="{EFB7CAE6-80A4-2A91-FF92-D6B17FB83FCA}"/>
          </ac:picMkLst>
        </pc:picChg>
        <pc:picChg chg="del">
          <ac:chgData name="Hughes,Alvin T" userId="2509a454-cb20-4ba7-8add-72bd56b98cdc" providerId="ADAL" clId="{38F74DDF-7E65-42DE-AE3F-1FBE966A8BEC}" dt="2024-06-04T13:37:35.179" v="1800" actId="478"/>
          <ac:picMkLst>
            <pc:docMk/>
            <pc:sldMk cId="2034661610" sldId="263"/>
            <ac:picMk id="10" creationId="{3D95DE49-AFC2-3E2A-B053-79348C172C03}"/>
          </ac:picMkLst>
        </pc:picChg>
        <pc:picChg chg="del">
          <ac:chgData name="Hughes,Alvin T" userId="2509a454-cb20-4ba7-8add-72bd56b98cdc" providerId="ADAL" clId="{38F74DDF-7E65-42DE-AE3F-1FBE966A8BEC}" dt="2024-06-04T13:36:27.390" v="1744" actId="478"/>
          <ac:picMkLst>
            <pc:docMk/>
            <pc:sldMk cId="2034661610" sldId="263"/>
            <ac:picMk id="11" creationId="{04FE23AE-E745-8317-ADF8-489B87969CB6}"/>
          </ac:picMkLst>
        </pc:picChg>
        <pc:picChg chg="add mod modCrop">
          <ac:chgData name="Hughes,Alvin T" userId="2509a454-cb20-4ba7-8add-72bd56b98cdc" providerId="ADAL" clId="{38F74DDF-7E65-42DE-AE3F-1FBE966A8BEC}" dt="2024-06-04T13:40:39.706" v="1837" actId="1076"/>
          <ac:picMkLst>
            <pc:docMk/>
            <pc:sldMk cId="2034661610" sldId="263"/>
            <ac:picMk id="13" creationId="{A021254D-D30A-02D5-52F8-CF530F3C72EC}"/>
          </ac:picMkLst>
        </pc:picChg>
        <pc:picChg chg="add mod">
          <ac:chgData name="Hughes,Alvin T" userId="2509a454-cb20-4ba7-8add-72bd56b98cdc" providerId="ADAL" clId="{38F74DDF-7E65-42DE-AE3F-1FBE966A8BEC}" dt="2024-06-04T13:39:41.001" v="1825" actId="1076"/>
          <ac:picMkLst>
            <pc:docMk/>
            <pc:sldMk cId="2034661610" sldId="263"/>
            <ac:picMk id="1026" creationId="{AE67F87E-06C9-A1D4-CC21-1020ACB6F578}"/>
          </ac:picMkLst>
        </pc:picChg>
      </pc:sldChg>
      <pc:sldChg chg="add del">
        <pc:chgData name="Hughes,Alvin T" userId="2509a454-cb20-4ba7-8add-72bd56b98cdc" providerId="ADAL" clId="{38F74DDF-7E65-42DE-AE3F-1FBE966A8BEC}" dt="2024-06-04T13:35:03.482" v="1720" actId="47"/>
        <pc:sldMkLst>
          <pc:docMk/>
          <pc:sldMk cId="2660866651" sldId="263"/>
        </pc:sldMkLst>
      </pc:sldChg>
      <pc:sldMasterChg chg="del delSldLayout">
        <pc:chgData name="Hughes,Alvin T" userId="2509a454-cb20-4ba7-8add-72bd56b98cdc" providerId="ADAL" clId="{38F74DDF-7E65-42DE-AE3F-1FBE966A8BEC}" dt="2024-06-04T12:54:33.316" v="0" actId="47"/>
        <pc:sldMasterMkLst>
          <pc:docMk/>
          <pc:sldMasterMk cId="2460954070" sldId="2147483660"/>
        </pc:sldMasterMkLst>
        <pc:sldLayoutChg chg="del">
          <pc:chgData name="Hughes,Alvin T" userId="2509a454-cb20-4ba7-8add-72bd56b98cdc" providerId="ADAL" clId="{38F74DDF-7E65-42DE-AE3F-1FBE966A8BEC}" dt="2024-06-04T12:54:33.316" v="0" actId="47"/>
          <pc:sldLayoutMkLst>
            <pc:docMk/>
            <pc:sldMasterMk cId="2460954070" sldId="2147483660"/>
            <pc:sldLayoutMk cId="2385387890" sldId="2147483661"/>
          </pc:sldLayoutMkLst>
        </pc:sldLayoutChg>
        <pc:sldLayoutChg chg="del">
          <pc:chgData name="Hughes,Alvin T" userId="2509a454-cb20-4ba7-8add-72bd56b98cdc" providerId="ADAL" clId="{38F74DDF-7E65-42DE-AE3F-1FBE966A8BEC}" dt="2024-06-04T12:54:33.316" v="0" actId="47"/>
          <pc:sldLayoutMkLst>
            <pc:docMk/>
            <pc:sldMasterMk cId="2460954070" sldId="2147483660"/>
            <pc:sldLayoutMk cId="949138452" sldId="2147483662"/>
          </pc:sldLayoutMkLst>
        </pc:sldLayoutChg>
        <pc:sldLayoutChg chg="del">
          <pc:chgData name="Hughes,Alvin T" userId="2509a454-cb20-4ba7-8add-72bd56b98cdc" providerId="ADAL" clId="{38F74DDF-7E65-42DE-AE3F-1FBE966A8BEC}" dt="2024-06-04T12:54:33.316" v="0" actId="47"/>
          <pc:sldLayoutMkLst>
            <pc:docMk/>
            <pc:sldMasterMk cId="2460954070" sldId="2147483660"/>
            <pc:sldLayoutMk cId="2591524520" sldId="2147483663"/>
          </pc:sldLayoutMkLst>
        </pc:sldLayoutChg>
        <pc:sldLayoutChg chg="del">
          <pc:chgData name="Hughes,Alvin T" userId="2509a454-cb20-4ba7-8add-72bd56b98cdc" providerId="ADAL" clId="{38F74DDF-7E65-42DE-AE3F-1FBE966A8BEC}" dt="2024-06-04T12:54:33.316" v="0" actId="47"/>
          <pc:sldLayoutMkLst>
            <pc:docMk/>
            <pc:sldMasterMk cId="2460954070" sldId="2147483660"/>
            <pc:sldLayoutMk cId="1203092039" sldId="2147483664"/>
          </pc:sldLayoutMkLst>
        </pc:sldLayoutChg>
        <pc:sldLayoutChg chg="del">
          <pc:chgData name="Hughes,Alvin T" userId="2509a454-cb20-4ba7-8add-72bd56b98cdc" providerId="ADAL" clId="{38F74DDF-7E65-42DE-AE3F-1FBE966A8BEC}" dt="2024-06-04T12:54:33.316" v="0" actId="47"/>
          <pc:sldLayoutMkLst>
            <pc:docMk/>
            <pc:sldMasterMk cId="2460954070" sldId="2147483660"/>
            <pc:sldLayoutMk cId="3733172339" sldId="2147483665"/>
          </pc:sldLayoutMkLst>
        </pc:sldLayoutChg>
        <pc:sldLayoutChg chg="del">
          <pc:chgData name="Hughes,Alvin T" userId="2509a454-cb20-4ba7-8add-72bd56b98cdc" providerId="ADAL" clId="{38F74DDF-7E65-42DE-AE3F-1FBE966A8BEC}" dt="2024-06-04T12:54:33.316" v="0" actId="47"/>
          <pc:sldLayoutMkLst>
            <pc:docMk/>
            <pc:sldMasterMk cId="2460954070" sldId="2147483660"/>
            <pc:sldLayoutMk cId="3210312558" sldId="2147483666"/>
          </pc:sldLayoutMkLst>
        </pc:sldLayoutChg>
        <pc:sldLayoutChg chg="del">
          <pc:chgData name="Hughes,Alvin T" userId="2509a454-cb20-4ba7-8add-72bd56b98cdc" providerId="ADAL" clId="{38F74DDF-7E65-42DE-AE3F-1FBE966A8BEC}" dt="2024-06-04T12:54:33.316" v="0" actId="47"/>
          <pc:sldLayoutMkLst>
            <pc:docMk/>
            <pc:sldMasterMk cId="2460954070" sldId="2147483660"/>
            <pc:sldLayoutMk cId="3146388984" sldId="2147483667"/>
          </pc:sldLayoutMkLst>
        </pc:sldLayoutChg>
        <pc:sldLayoutChg chg="del">
          <pc:chgData name="Hughes,Alvin T" userId="2509a454-cb20-4ba7-8add-72bd56b98cdc" providerId="ADAL" clId="{38F74DDF-7E65-42DE-AE3F-1FBE966A8BEC}" dt="2024-06-04T12:54:33.316" v="0" actId="47"/>
          <pc:sldLayoutMkLst>
            <pc:docMk/>
            <pc:sldMasterMk cId="2460954070" sldId="2147483660"/>
            <pc:sldLayoutMk cId="3171841454" sldId="2147483668"/>
          </pc:sldLayoutMkLst>
        </pc:sldLayoutChg>
        <pc:sldLayoutChg chg="del">
          <pc:chgData name="Hughes,Alvin T" userId="2509a454-cb20-4ba7-8add-72bd56b98cdc" providerId="ADAL" clId="{38F74DDF-7E65-42DE-AE3F-1FBE966A8BEC}" dt="2024-06-04T12:54:33.316" v="0" actId="47"/>
          <pc:sldLayoutMkLst>
            <pc:docMk/>
            <pc:sldMasterMk cId="2460954070" sldId="2147483660"/>
            <pc:sldLayoutMk cId="1718958274" sldId="2147483669"/>
          </pc:sldLayoutMkLst>
        </pc:sldLayoutChg>
        <pc:sldLayoutChg chg="del">
          <pc:chgData name="Hughes,Alvin T" userId="2509a454-cb20-4ba7-8add-72bd56b98cdc" providerId="ADAL" clId="{38F74DDF-7E65-42DE-AE3F-1FBE966A8BEC}" dt="2024-06-04T12:54:33.316" v="0" actId="47"/>
          <pc:sldLayoutMkLst>
            <pc:docMk/>
            <pc:sldMasterMk cId="2460954070" sldId="2147483660"/>
            <pc:sldLayoutMk cId="2202905451" sldId="2147483670"/>
          </pc:sldLayoutMkLst>
        </pc:sldLayoutChg>
        <pc:sldLayoutChg chg="del">
          <pc:chgData name="Hughes,Alvin T" userId="2509a454-cb20-4ba7-8add-72bd56b98cdc" providerId="ADAL" clId="{38F74DDF-7E65-42DE-AE3F-1FBE966A8BEC}" dt="2024-06-04T12:54:33.316" v="0" actId="47"/>
          <pc:sldLayoutMkLst>
            <pc:docMk/>
            <pc:sldMasterMk cId="2460954070" sldId="2147483660"/>
            <pc:sldLayoutMk cId="3479445657" sldId="2147483671"/>
          </pc:sldLayoutMkLst>
        </pc:sldLayoutChg>
      </pc:sldMasterChg>
    </pc:docChg>
  </pc:docChgLst>
  <pc:docChgLst>
    <pc:chgData name="Hughes,Alvin T" userId="2509a454-cb20-4ba7-8add-72bd56b98cdc" providerId="ADAL" clId="{C885F021-47A0-41DD-BC3A-D09BD3629265}"/>
    <pc:docChg chg="undo redo custSel addSld delSld modSld sldOrd">
      <pc:chgData name="Hughes,Alvin T" userId="2509a454-cb20-4ba7-8add-72bd56b98cdc" providerId="ADAL" clId="{C885F021-47A0-41DD-BC3A-D09BD3629265}" dt="2024-06-04T18:53:42.324" v="659" actId="1076"/>
      <pc:docMkLst>
        <pc:docMk/>
      </pc:docMkLst>
      <pc:sldChg chg="modSp mod">
        <pc:chgData name="Hughes,Alvin T" userId="2509a454-cb20-4ba7-8add-72bd56b98cdc" providerId="ADAL" clId="{C885F021-47A0-41DD-BC3A-D09BD3629265}" dt="2024-06-04T18:05:18.658" v="32" actId="20577"/>
        <pc:sldMkLst>
          <pc:docMk/>
          <pc:sldMk cId="947740727" sldId="257"/>
        </pc:sldMkLst>
        <pc:spChg chg="mod">
          <ac:chgData name="Hughes,Alvin T" userId="2509a454-cb20-4ba7-8add-72bd56b98cdc" providerId="ADAL" clId="{C885F021-47A0-41DD-BC3A-D09BD3629265}" dt="2024-06-04T18:05:18.658" v="32" actId="20577"/>
          <ac:spMkLst>
            <pc:docMk/>
            <pc:sldMk cId="947740727" sldId="257"/>
            <ac:spMk id="2" creationId="{00000000-0000-0000-0000-000000000000}"/>
          </ac:spMkLst>
        </pc:spChg>
      </pc:sldChg>
      <pc:sldChg chg="addSp delSp modSp mod">
        <pc:chgData name="Hughes,Alvin T" userId="2509a454-cb20-4ba7-8add-72bd56b98cdc" providerId="ADAL" clId="{C885F021-47A0-41DD-BC3A-D09BD3629265}" dt="2024-06-04T18:11:40.246" v="111" actId="1076"/>
        <pc:sldMkLst>
          <pc:docMk/>
          <pc:sldMk cId="169454005" sldId="258"/>
        </pc:sldMkLst>
        <pc:spChg chg="mod">
          <ac:chgData name="Hughes,Alvin T" userId="2509a454-cb20-4ba7-8add-72bd56b98cdc" providerId="ADAL" clId="{C885F021-47A0-41DD-BC3A-D09BD3629265}" dt="2024-06-04T18:11:40.246" v="111" actId="1076"/>
          <ac:spMkLst>
            <pc:docMk/>
            <pc:sldMk cId="169454005" sldId="258"/>
            <ac:spMk id="2" creationId="{359FEE9D-5ACA-9081-CB34-49F7B84A0A1D}"/>
          </ac:spMkLst>
        </pc:spChg>
        <pc:spChg chg="add mod">
          <ac:chgData name="Hughes,Alvin T" userId="2509a454-cb20-4ba7-8add-72bd56b98cdc" providerId="ADAL" clId="{C885F021-47A0-41DD-BC3A-D09BD3629265}" dt="2024-06-04T18:09:03.763" v="95" actId="403"/>
          <ac:spMkLst>
            <pc:docMk/>
            <pc:sldMk cId="169454005" sldId="258"/>
            <ac:spMk id="4" creationId="{49782F6B-427D-F747-F52E-D2E80CF5F71D}"/>
          </ac:spMkLst>
        </pc:spChg>
        <pc:spChg chg="mod">
          <ac:chgData name="Hughes,Alvin T" userId="2509a454-cb20-4ba7-8add-72bd56b98cdc" providerId="ADAL" clId="{C885F021-47A0-41DD-BC3A-D09BD3629265}" dt="2024-06-04T18:07:54.271" v="81" actId="1076"/>
          <ac:spMkLst>
            <pc:docMk/>
            <pc:sldMk cId="169454005" sldId="258"/>
            <ac:spMk id="9" creationId="{11FD371A-A358-3F7F-999B-78E54424BAD0}"/>
          </ac:spMkLst>
        </pc:spChg>
        <pc:spChg chg="del">
          <ac:chgData name="Hughes,Alvin T" userId="2509a454-cb20-4ba7-8add-72bd56b98cdc" providerId="ADAL" clId="{C885F021-47A0-41DD-BC3A-D09BD3629265}" dt="2024-06-04T18:05:32.395" v="35" actId="478"/>
          <ac:spMkLst>
            <pc:docMk/>
            <pc:sldMk cId="169454005" sldId="258"/>
            <ac:spMk id="13" creationId="{2A64AEA3-6EE2-E137-6D7D-A3511DEE765E}"/>
          </ac:spMkLst>
        </pc:spChg>
        <pc:picChg chg="add mod">
          <ac:chgData name="Hughes,Alvin T" userId="2509a454-cb20-4ba7-8add-72bd56b98cdc" providerId="ADAL" clId="{C885F021-47A0-41DD-BC3A-D09BD3629265}" dt="2024-06-04T18:10:52.820" v="104" actId="1076"/>
          <ac:picMkLst>
            <pc:docMk/>
            <pc:sldMk cId="169454005" sldId="258"/>
            <ac:picMk id="5" creationId="{E4C74C27-835E-7255-F28E-6CB2DC83AB6E}"/>
          </ac:picMkLst>
        </pc:picChg>
        <pc:picChg chg="del">
          <ac:chgData name="Hughes,Alvin T" userId="2509a454-cb20-4ba7-8add-72bd56b98cdc" providerId="ADAL" clId="{C885F021-47A0-41DD-BC3A-D09BD3629265}" dt="2024-06-04T18:05:30.264" v="34" actId="478"/>
          <ac:picMkLst>
            <pc:docMk/>
            <pc:sldMk cId="169454005" sldId="258"/>
            <ac:picMk id="7" creationId="{B243627C-811E-FEC6-AAF1-D528976CF7D4}"/>
          </ac:picMkLst>
        </pc:picChg>
        <pc:picChg chg="del">
          <ac:chgData name="Hughes,Alvin T" userId="2509a454-cb20-4ba7-8add-72bd56b98cdc" providerId="ADAL" clId="{C885F021-47A0-41DD-BC3A-D09BD3629265}" dt="2024-06-04T18:05:29.422" v="33" actId="478"/>
          <ac:picMkLst>
            <pc:docMk/>
            <pc:sldMk cId="169454005" sldId="258"/>
            <ac:picMk id="12" creationId="{ADA70DD4-9F18-98D8-CFDF-F35C9B491F3C}"/>
          </ac:picMkLst>
        </pc:picChg>
      </pc:sldChg>
      <pc:sldChg chg="addSp delSp modSp mod">
        <pc:chgData name="Hughes,Alvin T" userId="2509a454-cb20-4ba7-8add-72bd56b98cdc" providerId="ADAL" clId="{C885F021-47A0-41DD-BC3A-D09BD3629265}" dt="2024-06-04T18:27:27.745" v="196" actId="1076"/>
        <pc:sldMkLst>
          <pc:docMk/>
          <pc:sldMk cId="1812566547" sldId="261"/>
        </pc:sldMkLst>
        <pc:spChg chg="mod">
          <ac:chgData name="Hughes,Alvin T" userId="2509a454-cb20-4ba7-8add-72bd56b98cdc" providerId="ADAL" clId="{C885F021-47A0-41DD-BC3A-D09BD3629265}" dt="2024-06-04T18:27:19.792" v="194" actId="14100"/>
          <ac:spMkLst>
            <pc:docMk/>
            <pc:sldMk cId="1812566547" sldId="261"/>
            <ac:spMk id="2" creationId="{359FEE9D-5ACA-9081-CB34-49F7B84A0A1D}"/>
          </ac:spMkLst>
        </pc:spChg>
        <pc:spChg chg="mod">
          <ac:chgData name="Hughes,Alvin T" userId="2509a454-cb20-4ba7-8add-72bd56b98cdc" providerId="ADAL" clId="{C885F021-47A0-41DD-BC3A-D09BD3629265}" dt="2024-06-04T18:27:23.068" v="195" actId="1076"/>
          <ac:spMkLst>
            <pc:docMk/>
            <pc:sldMk cId="1812566547" sldId="261"/>
            <ac:spMk id="3" creationId="{92606251-8F82-D63F-5ABF-E4C9C1C9C1EA}"/>
          </ac:spMkLst>
        </pc:spChg>
        <pc:spChg chg="mod">
          <ac:chgData name="Hughes,Alvin T" userId="2509a454-cb20-4ba7-8add-72bd56b98cdc" providerId="ADAL" clId="{C885F021-47A0-41DD-BC3A-D09BD3629265}" dt="2024-06-04T18:26:56.374" v="143" actId="207"/>
          <ac:spMkLst>
            <pc:docMk/>
            <pc:sldMk cId="1812566547" sldId="261"/>
            <ac:spMk id="9" creationId="{11FD371A-A358-3F7F-999B-78E54424BAD0}"/>
          </ac:spMkLst>
        </pc:spChg>
        <pc:picChg chg="add mod">
          <ac:chgData name="Hughes,Alvin T" userId="2509a454-cb20-4ba7-8add-72bd56b98cdc" providerId="ADAL" clId="{C885F021-47A0-41DD-BC3A-D09BD3629265}" dt="2024-06-04T18:27:27.745" v="196" actId="1076"/>
          <ac:picMkLst>
            <pc:docMk/>
            <pc:sldMk cId="1812566547" sldId="261"/>
            <ac:picMk id="5" creationId="{51B4F987-FD98-E45E-40EC-BE6EB2DADFDE}"/>
          </ac:picMkLst>
        </pc:picChg>
        <pc:picChg chg="del">
          <ac:chgData name="Hughes,Alvin T" userId="2509a454-cb20-4ba7-8add-72bd56b98cdc" providerId="ADAL" clId="{C885F021-47A0-41DD-BC3A-D09BD3629265}" dt="2024-06-04T18:11:00.291" v="105" actId="478"/>
          <ac:picMkLst>
            <pc:docMk/>
            <pc:sldMk cId="1812566547" sldId="261"/>
            <ac:picMk id="8" creationId="{43707DB9-FB37-513F-5A4E-496FDFC235D6}"/>
          </ac:picMkLst>
        </pc:picChg>
      </pc:sldChg>
      <pc:sldChg chg="del">
        <pc:chgData name="Hughes,Alvin T" userId="2509a454-cb20-4ba7-8add-72bd56b98cdc" providerId="ADAL" clId="{C885F021-47A0-41DD-BC3A-D09BD3629265}" dt="2024-06-04T18:27:34.021" v="197" actId="2696"/>
        <pc:sldMkLst>
          <pc:docMk/>
          <pc:sldMk cId="1521893203" sldId="262"/>
        </pc:sldMkLst>
      </pc:sldChg>
      <pc:sldChg chg="addSp delSp modSp mod">
        <pc:chgData name="Hughes,Alvin T" userId="2509a454-cb20-4ba7-8add-72bd56b98cdc" providerId="ADAL" clId="{C885F021-47A0-41DD-BC3A-D09BD3629265}" dt="2024-06-04T18:42:04.805" v="544" actId="1076"/>
        <pc:sldMkLst>
          <pc:docMk/>
          <pc:sldMk cId="2034661610" sldId="263"/>
        </pc:sldMkLst>
        <pc:spChg chg="mod">
          <ac:chgData name="Hughes,Alvin T" userId="2509a454-cb20-4ba7-8add-72bd56b98cdc" providerId="ADAL" clId="{C885F021-47A0-41DD-BC3A-D09BD3629265}" dt="2024-06-04T18:40:56.600" v="539" actId="20577"/>
          <ac:spMkLst>
            <pc:docMk/>
            <pc:sldMk cId="2034661610" sldId="263"/>
            <ac:spMk id="2" creationId="{359FEE9D-5ACA-9081-CB34-49F7B84A0A1D}"/>
          </ac:spMkLst>
        </pc:spChg>
        <pc:spChg chg="del">
          <ac:chgData name="Hughes,Alvin T" userId="2509a454-cb20-4ba7-8add-72bd56b98cdc" providerId="ADAL" clId="{C885F021-47A0-41DD-BC3A-D09BD3629265}" dt="2024-06-04T18:39:29.705" v="503" actId="478"/>
          <ac:spMkLst>
            <pc:docMk/>
            <pc:sldMk cId="2034661610" sldId="263"/>
            <ac:spMk id="5" creationId="{8B22E05B-FCF0-D4C0-4860-D242B3C355BA}"/>
          </ac:spMkLst>
        </pc:spChg>
        <pc:spChg chg="mod">
          <ac:chgData name="Hughes,Alvin T" userId="2509a454-cb20-4ba7-8add-72bd56b98cdc" providerId="ADAL" clId="{C885F021-47A0-41DD-BC3A-D09BD3629265}" dt="2024-06-04T18:42:04.805" v="544" actId="1076"/>
          <ac:spMkLst>
            <pc:docMk/>
            <pc:sldMk cId="2034661610" sldId="263"/>
            <ac:spMk id="9" creationId="{11FD371A-A358-3F7F-999B-78E54424BAD0}"/>
          </ac:spMkLst>
        </pc:spChg>
        <pc:picChg chg="del">
          <ac:chgData name="Hughes,Alvin T" userId="2509a454-cb20-4ba7-8add-72bd56b98cdc" providerId="ADAL" clId="{C885F021-47A0-41DD-BC3A-D09BD3629265}" dt="2024-06-04T18:39:34.036" v="505" actId="478"/>
          <ac:picMkLst>
            <pc:docMk/>
            <pc:sldMk cId="2034661610" sldId="263"/>
            <ac:picMk id="3" creationId="{6B676175-8CDD-CDCE-5C04-856AC16C44FC}"/>
          </ac:picMkLst>
        </pc:picChg>
        <pc:picChg chg="add mod">
          <ac:chgData name="Hughes,Alvin T" userId="2509a454-cb20-4ba7-8add-72bd56b98cdc" providerId="ADAL" clId="{C885F021-47A0-41DD-BC3A-D09BD3629265}" dt="2024-06-04T18:41:53.279" v="543" actId="1076"/>
          <ac:picMkLst>
            <pc:docMk/>
            <pc:sldMk cId="2034661610" sldId="263"/>
            <ac:picMk id="4" creationId="{9D58691A-8BC6-C319-F1C9-025868B3A60F}"/>
          </ac:picMkLst>
        </pc:picChg>
      </pc:sldChg>
      <pc:sldChg chg="addSp delSp modSp add mod">
        <pc:chgData name="Hughes,Alvin T" userId="2509a454-cb20-4ba7-8add-72bd56b98cdc" providerId="ADAL" clId="{C885F021-47A0-41DD-BC3A-D09BD3629265}" dt="2024-06-04T18:25:13.619" v="133" actId="1076"/>
        <pc:sldMkLst>
          <pc:docMk/>
          <pc:sldMk cId="2858846797" sldId="264"/>
        </pc:sldMkLst>
        <pc:spChg chg="del">
          <ac:chgData name="Hughes,Alvin T" userId="2509a454-cb20-4ba7-8add-72bd56b98cdc" providerId="ADAL" clId="{C885F021-47A0-41DD-BC3A-D09BD3629265}" dt="2024-06-04T18:23:29.039" v="117" actId="478"/>
          <ac:spMkLst>
            <pc:docMk/>
            <pc:sldMk cId="2858846797" sldId="264"/>
            <ac:spMk id="4" creationId="{49782F6B-427D-F747-F52E-D2E80CF5F71D}"/>
          </ac:spMkLst>
        </pc:spChg>
        <pc:spChg chg="mod">
          <ac:chgData name="Hughes,Alvin T" userId="2509a454-cb20-4ba7-8add-72bd56b98cdc" providerId="ADAL" clId="{C885F021-47A0-41DD-BC3A-D09BD3629265}" dt="2024-06-04T18:25:11.049" v="132" actId="113"/>
          <ac:spMkLst>
            <pc:docMk/>
            <pc:sldMk cId="2858846797" sldId="264"/>
            <ac:spMk id="9" creationId="{11FD371A-A358-3F7F-999B-78E54424BAD0}"/>
          </ac:spMkLst>
        </pc:spChg>
        <pc:picChg chg="add mod">
          <ac:chgData name="Hughes,Alvin T" userId="2509a454-cb20-4ba7-8add-72bd56b98cdc" providerId="ADAL" clId="{C885F021-47A0-41DD-BC3A-D09BD3629265}" dt="2024-06-04T18:25:13.619" v="133" actId="1076"/>
          <ac:picMkLst>
            <pc:docMk/>
            <pc:sldMk cId="2858846797" sldId="264"/>
            <ac:picMk id="3" creationId="{2111F9E0-060B-EA0E-A324-228B8B4FB3D1}"/>
          </ac:picMkLst>
        </pc:picChg>
        <pc:picChg chg="del">
          <ac:chgData name="Hughes,Alvin T" userId="2509a454-cb20-4ba7-8add-72bd56b98cdc" providerId="ADAL" clId="{C885F021-47A0-41DD-BC3A-D09BD3629265}" dt="2024-06-04T18:23:43.730" v="121" actId="478"/>
          <ac:picMkLst>
            <pc:docMk/>
            <pc:sldMk cId="2858846797" sldId="264"/>
            <ac:picMk id="5" creationId="{E4C74C27-835E-7255-F28E-6CB2DC83AB6E}"/>
          </ac:picMkLst>
        </pc:picChg>
      </pc:sldChg>
      <pc:sldChg chg="addSp delSp modSp add mod">
        <pc:chgData name="Hughes,Alvin T" userId="2509a454-cb20-4ba7-8add-72bd56b98cdc" providerId="ADAL" clId="{C885F021-47A0-41DD-BC3A-D09BD3629265}" dt="2024-06-04T18:33:23.933" v="300" actId="1076"/>
        <pc:sldMkLst>
          <pc:docMk/>
          <pc:sldMk cId="392485410" sldId="265"/>
        </pc:sldMkLst>
        <pc:spChg chg="mod">
          <ac:chgData name="Hughes,Alvin T" userId="2509a454-cb20-4ba7-8add-72bd56b98cdc" providerId="ADAL" clId="{C885F021-47A0-41DD-BC3A-D09BD3629265}" dt="2024-06-04T18:28:05.914" v="290" actId="20577"/>
          <ac:spMkLst>
            <pc:docMk/>
            <pc:sldMk cId="392485410" sldId="265"/>
            <ac:spMk id="2" creationId="{359FEE9D-5ACA-9081-CB34-49F7B84A0A1D}"/>
          </ac:spMkLst>
        </pc:spChg>
        <pc:spChg chg="mod">
          <ac:chgData name="Hughes,Alvin T" userId="2509a454-cb20-4ba7-8add-72bd56b98cdc" providerId="ADAL" clId="{C885F021-47A0-41DD-BC3A-D09BD3629265}" dt="2024-06-04T18:27:54.713" v="255" actId="20577"/>
          <ac:spMkLst>
            <pc:docMk/>
            <pc:sldMk cId="392485410" sldId="265"/>
            <ac:spMk id="3" creationId="{92606251-8F82-D63F-5ABF-E4C9C1C9C1EA}"/>
          </ac:spMkLst>
        </pc:spChg>
        <pc:spChg chg="mod">
          <ac:chgData name="Hughes,Alvin T" userId="2509a454-cb20-4ba7-8add-72bd56b98cdc" providerId="ADAL" clId="{C885F021-47A0-41DD-BC3A-D09BD3629265}" dt="2024-06-04T18:33:12.997" v="298" actId="1076"/>
          <ac:spMkLst>
            <pc:docMk/>
            <pc:sldMk cId="392485410" sldId="265"/>
            <ac:spMk id="9" creationId="{11FD371A-A358-3F7F-999B-78E54424BAD0}"/>
          </ac:spMkLst>
        </pc:spChg>
        <pc:picChg chg="del">
          <ac:chgData name="Hughes,Alvin T" userId="2509a454-cb20-4ba7-8add-72bd56b98cdc" providerId="ADAL" clId="{C885F021-47A0-41DD-BC3A-D09BD3629265}" dt="2024-06-04T18:27:43.829" v="199" actId="478"/>
          <ac:picMkLst>
            <pc:docMk/>
            <pc:sldMk cId="392485410" sldId="265"/>
            <ac:picMk id="5" creationId="{51B4F987-FD98-E45E-40EC-BE6EB2DADFDE}"/>
          </ac:picMkLst>
        </pc:picChg>
        <pc:picChg chg="add mod">
          <ac:chgData name="Hughes,Alvin T" userId="2509a454-cb20-4ba7-8add-72bd56b98cdc" providerId="ADAL" clId="{C885F021-47A0-41DD-BC3A-D09BD3629265}" dt="2024-06-04T18:33:23.933" v="300" actId="1076"/>
          <ac:picMkLst>
            <pc:docMk/>
            <pc:sldMk cId="392485410" sldId="265"/>
            <ac:picMk id="6" creationId="{AC0E035F-4906-14AC-4EA5-C477A5C755AB}"/>
          </ac:picMkLst>
        </pc:picChg>
      </pc:sldChg>
      <pc:sldChg chg="new del">
        <pc:chgData name="Hughes,Alvin T" userId="2509a454-cb20-4ba7-8add-72bd56b98cdc" providerId="ADAL" clId="{C885F021-47A0-41DD-BC3A-D09BD3629265}" dt="2024-06-04T18:35:02.094" v="303" actId="2696"/>
        <pc:sldMkLst>
          <pc:docMk/>
          <pc:sldMk cId="3023397013" sldId="266"/>
        </pc:sldMkLst>
      </pc:sldChg>
      <pc:sldChg chg="addSp delSp modSp add mod modAnim">
        <pc:chgData name="Hughes,Alvin T" userId="2509a454-cb20-4ba7-8add-72bd56b98cdc" providerId="ADAL" clId="{C885F021-47A0-41DD-BC3A-D09BD3629265}" dt="2024-06-04T18:37:14.773" v="502" actId="1076"/>
        <pc:sldMkLst>
          <pc:docMk/>
          <pc:sldMk cId="3353901303" sldId="267"/>
        </pc:sldMkLst>
        <pc:spChg chg="mod">
          <ac:chgData name="Hughes,Alvin T" userId="2509a454-cb20-4ba7-8add-72bd56b98cdc" providerId="ADAL" clId="{C885F021-47A0-41DD-BC3A-D09BD3629265}" dt="2024-06-04T18:35:20.053" v="365" actId="20577"/>
          <ac:spMkLst>
            <pc:docMk/>
            <pc:sldMk cId="3353901303" sldId="267"/>
            <ac:spMk id="2" creationId="{359FEE9D-5ACA-9081-CB34-49F7B84A0A1D}"/>
          </ac:spMkLst>
        </pc:spChg>
        <pc:spChg chg="mod">
          <ac:chgData name="Hughes,Alvin T" userId="2509a454-cb20-4ba7-8add-72bd56b98cdc" providerId="ADAL" clId="{C885F021-47A0-41DD-BC3A-D09BD3629265}" dt="2024-06-04T18:36:25.487" v="497" actId="207"/>
          <ac:spMkLst>
            <pc:docMk/>
            <pc:sldMk cId="3353901303" sldId="267"/>
            <ac:spMk id="3" creationId="{92606251-8F82-D63F-5ABF-E4C9C1C9C1EA}"/>
          </ac:spMkLst>
        </pc:spChg>
        <pc:spChg chg="mod">
          <ac:chgData name="Hughes,Alvin T" userId="2509a454-cb20-4ba7-8add-72bd56b98cdc" providerId="ADAL" clId="{C885F021-47A0-41DD-BC3A-D09BD3629265}" dt="2024-06-04T18:36:09.289" v="495" actId="1076"/>
          <ac:spMkLst>
            <pc:docMk/>
            <pc:sldMk cId="3353901303" sldId="267"/>
            <ac:spMk id="9" creationId="{11FD371A-A358-3F7F-999B-78E54424BAD0}"/>
          </ac:spMkLst>
        </pc:spChg>
        <pc:picChg chg="add mod">
          <ac:chgData name="Hughes,Alvin T" userId="2509a454-cb20-4ba7-8add-72bd56b98cdc" providerId="ADAL" clId="{C885F021-47A0-41DD-BC3A-D09BD3629265}" dt="2024-06-04T18:37:14.773" v="502" actId="1076"/>
          <ac:picMkLst>
            <pc:docMk/>
            <pc:sldMk cId="3353901303" sldId="267"/>
            <ac:picMk id="4" creationId="{3C78A1CB-0B3A-C448-374C-561C7532B2BB}"/>
          </ac:picMkLst>
        </pc:picChg>
        <pc:picChg chg="del">
          <ac:chgData name="Hughes,Alvin T" userId="2509a454-cb20-4ba7-8add-72bd56b98cdc" providerId="ADAL" clId="{C885F021-47A0-41DD-BC3A-D09BD3629265}" dt="2024-06-04T18:36:11.885" v="496" actId="478"/>
          <ac:picMkLst>
            <pc:docMk/>
            <pc:sldMk cId="3353901303" sldId="267"/>
            <ac:picMk id="5" creationId="{51B4F987-FD98-E45E-40EC-BE6EB2DADFDE}"/>
          </ac:picMkLst>
        </pc:picChg>
      </pc:sldChg>
      <pc:sldChg chg="addSp delSp modSp add mod ord">
        <pc:chgData name="Hughes,Alvin T" userId="2509a454-cb20-4ba7-8add-72bd56b98cdc" providerId="ADAL" clId="{C885F021-47A0-41DD-BC3A-D09BD3629265}" dt="2024-06-04T18:52:08.799" v="628" actId="1076"/>
        <pc:sldMkLst>
          <pc:docMk/>
          <pc:sldMk cId="118646923" sldId="268"/>
        </pc:sldMkLst>
        <pc:spChg chg="mod">
          <ac:chgData name="Hughes,Alvin T" userId="2509a454-cb20-4ba7-8add-72bd56b98cdc" providerId="ADAL" clId="{C885F021-47A0-41DD-BC3A-D09BD3629265}" dt="2024-06-04T18:51:24.128" v="621" actId="20577"/>
          <ac:spMkLst>
            <pc:docMk/>
            <pc:sldMk cId="118646923" sldId="268"/>
            <ac:spMk id="2" creationId="{359FEE9D-5ACA-9081-CB34-49F7B84A0A1D}"/>
          </ac:spMkLst>
        </pc:spChg>
        <pc:spChg chg="mod">
          <ac:chgData name="Hughes,Alvin T" userId="2509a454-cb20-4ba7-8add-72bd56b98cdc" providerId="ADAL" clId="{C885F021-47A0-41DD-BC3A-D09BD3629265}" dt="2024-06-04T18:50:50.849" v="603" actId="313"/>
          <ac:spMkLst>
            <pc:docMk/>
            <pc:sldMk cId="118646923" sldId="268"/>
            <ac:spMk id="3" creationId="{92606251-8F82-D63F-5ABF-E4C9C1C9C1EA}"/>
          </ac:spMkLst>
        </pc:spChg>
        <pc:picChg chg="add mod">
          <ac:chgData name="Hughes,Alvin T" userId="2509a454-cb20-4ba7-8add-72bd56b98cdc" providerId="ADAL" clId="{C885F021-47A0-41DD-BC3A-D09BD3629265}" dt="2024-06-04T18:52:08.799" v="628" actId="1076"/>
          <ac:picMkLst>
            <pc:docMk/>
            <pc:sldMk cId="118646923" sldId="268"/>
            <ac:picMk id="5" creationId="{496458AE-D029-AA95-2B63-6D7EC528ADB2}"/>
          </ac:picMkLst>
        </pc:picChg>
        <pc:picChg chg="del">
          <ac:chgData name="Hughes,Alvin T" userId="2509a454-cb20-4ba7-8add-72bd56b98cdc" providerId="ADAL" clId="{C885F021-47A0-41DD-BC3A-D09BD3629265}" dt="2024-06-04T18:50:52.812" v="604" actId="478"/>
          <ac:picMkLst>
            <pc:docMk/>
            <pc:sldMk cId="118646923" sldId="268"/>
            <ac:picMk id="6" creationId="{AC0E035F-4906-14AC-4EA5-C477A5C755AB}"/>
          </ac:picMkLst>
        </pc:picChg>
      </pc:sldChg>
      <pc:sldChg chg="addSp delSp modSp add mod">
        <pc:chgData name="Hughes,Alvin T" userId="2509a454-cb20-4ba7-8add-72bd56b98cdc" providerId="ADAL" clId="{C885F021-47A0-41DD-BC3A-D09BD3629265}" dt="2024-06-04T18:53:42.324" v="659" actId="1076"/>
        <pc:sldMkLst>
          <pc:docMk/>
          <pc:sldMk cId="1177328112" sldId="269"/>
        </pc:sldMkLst>
        <pc:spChg chg="mod">
          <ac:chgData name="Hughes,Alvin T" userId="2509a454-cb20-4ba7-8add-72bd56b98cdc" providerId="ADAL" clId="{C885F021-47A0-41DD-BC3A-D09BD3629265}" dt="2024-06-04T18:53:00.645" v="654" actId="20577"/>
          <ac:spMkLst>
            <pc:docMk/>
            <pc:sldMk cId="1177328112" sldId="269"/>
            <ac:spMk id="2" creationId="{359FEE9D-5ACA-9081-CB34-49F7B84A0A1D}"/>
          </ac:spMkLst>
        </pc:spChg>
        <pc:spChg chg="mod">
          <ac:chgData name="Hughes,Alvin T" userId="2509a454-cb20-4ba7-8add-72bd56b98cdc" providerId="ADAL" clId="{C885F021-47A0-41DD-BC3A-D09BD3629265}" dt="2024-06-04T18:52:50.145" v="632" actId="20577"/>
          <ac:spMkLst>
            <pc:docMk/>
            <pc:sldMk cId="1177328112" sldId="269"/>
            <ac:spMk id="3" creationId="{92606251-8F82-D63F-5ABF-E4C9C1C9C1EA}"/>
          </ac:spMkLst>
        </pc:spChg>
        <pc:picChg chg="del">
          <ac:chgData name="Hughes,Alvin T" userId="2509a454-cb20-4ba7-8add-72bd56b98cdc" providerId="ADAL" clId="{C885F021-47A0-41DD-BC3A-D09BD3629265}" dt="2024-06-04T18:52:47.597" v="630" actId="478"/>
          <ac:picMkLst>
            <pc:docMk/>
            <pc:sldMk cId="1177328112" sldId="269"/>
            <ac:picMk id="5" creationId="{496458AE-D029-AA95-2B63-6D7EC528ADB2}"/>
          </ac:picMkLst>
        </pc:picChg>
        <pc:picChg chg="add mod">
          <ac:chgData name="Hughes,Alvin T" userId="2509a454-cb20-4ba7-8add-72bd56b98cdc" providerId="ADAL" clId="{C885F021-47A0-41DD-BC3A-D09BD3629265}" dt="2024-06-04T18:53:42.324" v="659" actId="1076"/>
          <ac:picMkLst>
            <pc:docMk/>
            <pc:sldMk cId="1177328112" sldId="269"/>
            <ac:picMk id="6" creationId="{3AEAD2D1-3272-C638-F44F-3049B3994E9A}"/>
          </ac:picMkLst>
        </pc:picChg>
      </pc:sldChg>
    </pc:docChg>
  </pc:docChgLst>
  <pc:docChgLst>
    <pc:chgData name="Ruiz, Juan S." userId="S::ruiz.j@ufl.edu::f1698c9a-7604-4381-b779-2de55b6d8075" providerId="AD" clId="Web-{B8C8942F-0827-F6DB-9C78-62D92377A0EE}"/>
    <pc:docChg chg="addSld delSld modSld">
      <pc:chgData name="Ruiz, Juan S." userId="S::ruiz.j@ufl.edu::f1698c9a-7604-4381-b779-2de55b6d8075" providerId="AD" clId="Web-{B8C8942F-0827-F6DB-9C78-62D92377A0EE}" dt="2024-06-23T23:26:29.238" v="237"/>
      <pc:docMkLst>
        <pc:docMk/>
      </pc:docMkLst>
      <pc:sldChg chg="addSp">
        <pc:chgData name="Ruiz, Juan S." userId="S::ruiz.j@ufl.edu::f1698c9a-7604-4381-b779-2de55b6d8075" providerId="AD" clId="Web-{B8C8942F-0827-F6DB-9C78-62D92377A0EE}" dt="2024-06-23T22:18:59.113" v="213"/>
        <pc:sldMkLst>
          <pc:docMk/>
          <pc:sldMk cId="1812566547" sldId="261"/>
        </pc:sldMkLst>
        <pc:picChg chg="add">
          <ac:chgData name="Ruiz, Juan S." userId="S::ruiz.j@ufl.edu::f1698c9a-7604-4381-b779-2de55b6d8075" providerId="AD" clId="Web-{B8C8942F-0827-F6DB-9C78-62D92377A0EE}" dt="2024-06-23T22:18:53.597" v="212"/>
          <ac:picMkLst>
            <pc:docMk/>
            <pc:sldMk cId="1812566547" sldId="261"/>
            <ac:picMk id="6" creationId="{CE854AD4-51FF-DD31-1809-7556F1ECBB85}"/>
          </ac:picMkLst>
        </pc:picChg>
        <pc:picChg chg="add">
          <ac:chgData name="Ruiz, Juan S." userId="S::ruiz.j@ufl.edu::f1698c9a-7604-4381-b779-2de55b6d8075" providerId="AD" clId="Web-{B8C8942F-0827-F6DB-9C78-62D92377A0EE}" dt="2024-06-23T22:18:59.113" v="213"/>
          <ac:picMkLst>
            <pc:docMk/>
            <pc:sldMk cId="1812566547" sldId="261"/>
            <ac:picMk id="8" creationId="{2039B3C6-93A4-FA44-786D-2811F4627EAB}"/>
          </ac:picMkLst>
        </pc:picChg>
      </pc:sldChg>
      <pc:sldChg chg="addSp delSp modSp">
        <pc:chgData name="Ruiz, Juan S." userId="S::ruiz.j@ufl.edu::f1698c9a-7604-4381-b779-2de55b6d8075" providerId="AD" clId="Web-{B8C8942F-0827-F6DB-9C78-62D92377A0EE}" dt="2024-06-23T22:18:43.863" v="211" actId="1076"/>
        <pc:sldMkLst>
          <pc:docMk/>
          <pc:sldMk cId="3322388743" sldId="269"/>
        </pc:sldMkLst>
        <pc:spChg chg="mod">
          <ac:chgData name="Ruiz, Juan S." userId="S::ruiz.j@ufl.edu::f1698c9a-7604-4381-b779-2de55b6d8075" providerId="AD" clId="Web-{B8C8942F-0827-F6DB-9C78-62D92377A0EE}" dt="2024-06-23T18:56:29.342" v="21" actId="20577"/>
          <ac:spMkLst>
            <pc:docMk/>
            <pc:sldMk cId="3322388743" sldId="269"/>
            <ac:spMk id="7" creationId="{F2BE38B3-7D6C-0C69-DFC2-DE37649573D7}"/>
          </ac:spMkLst>
        </pc:spChg>
        <pc:picChg chg="add del mod modCrop">
          <ac:chgData name="Ruiz, Juan S." userId="S::ruiz.j@ufl.edu::f1698c9a-7604-4381-b779-2de55b6d8075" providerId="AD" clId="Web-{B8C8942F-0827-F6DB-9C78-62D92377A0EE}" dt="2024-06-23T18:52:54.444" v="8"/>
          <ac:picMkLst>
            <pc:docMk/>
            <pc:sldMk cId="3322388743" sldId="269"/>
            <ac:picMk id="4" creationId="{422DBD71-1AAA-A5E0-94A3-B5EEE10B73B8}"/>
          </ac:picMkLst>
        </pc:picChg>
        <pc:picChg chg="add mod">
          <ac:chgData name="Ruiz, Juan S." userId="S::ruiz.j@ufl.edu::f1698c9a-7604-4381-b779-2de55b6d8075" providerId="AD" clId="Web-{B8C8942F-0827-F6DB-9C78-62D92377A0EE}" dt="2024-06-23T22:18:40.550" v="210" actId="1076"/>
          <ac:picMkLst>
            <pc:docMk/>
            <pc:sldMk cId="3322388743" sldId="269"/>
            <ac:picMk id="4" creationId="{BDE1A63C-873D-7D84-5107-9E0A7D712685}"/>
          </ac:picMkLst>
        </pc:picChg>
        <pc:picChg chg="add mod">
          <ac:chgData name="Ruiz, Juan S." userId="S::ruiz.j@ufl.edu::f1698c9a-7604-4381-b779-2de55b6d8075" providerId="AD" clId="Web-{B8C8942F-0827-F6DB-9C78-62D92377A0EE}" dt="2024-06-23T18:53:58.056" v="15"/>
          <ac:picMkLst>
            <pc:docMk/>
            <pc:sldMk cId="3322388743" sldId="269"/>
            <ac:picMk id="5" creationId="{CCD380FC-1280-D632-88C1-5FFF2D761547}"/>
          </ac:picMkLst>
        </pc:picChg>
        <pc:picChg chg="add del mod">
          <ac:chgData name="Ruiz, Juan S." userId="S::ruiz.j@ufl.edu::f1698c9a-7604-4381-b779-2de55b6d8075" providerId="AD" clId="Web-{B8C8942F-0827-F6DB-9C78-62D92377A0EE}" dt="2024-06-23T18:56:45.718" v="24"/>
          <ac:picMkLst>
            <pc:docMk/>
            <pc:sldMk cId="3322388743" sldId="269"/>
            <ac:picMk id="6" creationId="{6E557A99-C9B7-09FC-DC4C-6064DAFA850F}"/>
          </ac:picMkLst>
        </pc:picChg>
        <pc:picChg chg="add mod">
          <ac:chgData name="Ruiz, Juan S." userId="S::ruiz.j@ufl.edu::f1698c9a-7604-4381-b779-2de55b6d8075" providerId="AD" clId="Web-{B8C8942F-0827-F6DB-9C78-62D92377A0EE}" dt="2024-06-23T22:18:43.863" v="211" actId="1076"/>
          <ac:picMkLst>
            <pc:docMk/>
            <pc:sldMk cId="3322388743" sldId="269"/>
            <ac:picMk id="8" creationId="{6AD8A331-7E5E-4036-C599-064D32F73994}"/>
          </ac:picMkLst>
        </pc:picChg>
      </pc:sldChg>
      <pc:sldChg chg="modSp">
        <pc:chgData name="Ruiz, Juan S." userId="S::ruiz.j@ufl.edu::f1698c9a-7604-4381-b779-2de55b6d8075" providerId="AD" clId="Web-{B8C8942F-0827-F6DB-9C78-62D92377A0EE}" dt="2024-06-23T19:26:52.231" v="52" actId="20577"/>
        <pc:sldMkLst>
          <pc:docMk/>
          <pc:sldMk cId="1581105615" sldId="270"/>
        </pc:sldMkLst>
        <pc:spChg chg="mod">
          <ac:chgData name="Ruiz, Juan S." userId="S::ruiz.j@ufl.edu::f1698c9a-7604-4381-b779-2de55b6d8075" providerId="AD" clId="Web-{B8C8942F-0827-F6DB-9C78-62D92377A0EE}" dt="2024-06-23T19:26:52.231" v="52" actId="20577"/>
          <ac:spMkLst>
            <pc:docMk/>
            <pc:sldMk cId="1581105615" sldId="270"/>
            <ac:spMk id="7" creationId="{F2BE38B3-7D6C-0C69-DFC2-DE37649573D7}"/>
          </ac:spMkLst>
        </pc:spChg>
      </pc:sldChg>
      <pc:sldChg chg="addSp modSp">
        <pc:chgData name="Ruiz, Juan S." userId="S::ruiz.j@ufl.edu::f1698c9a-7604-4381-b779-2de55b6d8075" providerId="AD" clId="Web-{B8C8942F-0827-F6DB-9C78-62D92377A0EE}" dt="2024-06-23T19:31:41.131" v="170" actId="20577"/>
        <pc:sldMkLst>
          <pc:docMk/>
          <pc:sldMk cId="2057071540" sldId="271"/>
        </pc:sldMkLst>
        <pc:spChg chg="mod">
          <ac:chgData name="Ruiz, Juan S." userId="S::ruiz.j@ufl.edu::f1698c9a-7604-4381-b779-2de55b6d8075" providerId="AD" clId="Web-{B8C8942F-0827-F6DB-9C78-62D92377A0EE}" dt="2024-06-23T19:27:05.263" v="54" actId="20577"/>
          <ac:spMkLst>
            <pc:docMk/>
            <pc:sldMk cId="2057071540" sldId="271"/>
            <ac:spMk id="3" creationId="{92606251-8F82-D63F-5ABF-E4C9C1C9C1EA}"/>
          </ac:spMkLst>
        </pc:spChg>
        <pc:spChg chg="add mod">
          <ac:chgData name="Ruiz, Juan S." userId="S::ruiz.j@ufl.edu::f1698c9a-7604-4381-b779-2de55b6d8075" providerId="AD" clId="Web-{B8C8942F-0827-F6DB-9C78-62D92377A0EE}" dt="2024-06-23T19:30:15.176" v="140" actId="14100"/>
          <ac:spMkLst>
            <pc:docMk/>
            <pc:sldMk cId="2057071540" sldId="271"/>
            <ac:spMk id="4" creationId="{4D8CEF76-370A-5A03-D0BA-B76089FC47E2}"/>
          </ac:spMkLst>
        </pc:spChg>
        <pc:spChg chg="mod">
          <ac:chgData name="Ruiz, Juan S." userId="S::ruiz.j@ufl.edu::f1698c9a-7604-4381-b779-2de55b6d8075" providerId="AD" clId="Web-{B8C8942F-0827-F6DB-9C78-62D92377A0EE}" dt="2024-06-23T19:31:41.131" v="170" actId="20577"/>
          <ac:spMkLst>
            <pc:docMk/>
            <pc:sldMk cId="2057071540" sldId="271"/>
            <ac:spMk id="5" creationId="{B3D63B7A-EEF2-2F1F-38F8-4C45E8F9EA2A}"/>
          </ac:spMkLst>
        </pc:spChg>
        <pc:spChg chg="mod">
          <ac:chgData name="Ruiz, Juan S." userId="S::ruiz.j@ufl.edu::f1698c9a-7604-4381-b779-2de55b6d8075" providerId="AD" clId="Web-{B8C8942F-0827-F6DB-9C78-62D92377A0EE}" dt="2024-06-23T19:29:53.893" v="134" actId="14100"/>
          <ac:spMkLst>
            <pc:docMk/>
            <pc:sldMk cId="2057071540" sldId="271"/>
            <ac:spMk id="7" creationId="{F2BE38B3-7D6C-0C69-DFC2-DE37649573D7}"/>
          </ac:spMkLst>
        </pc:spChg>
        <pc:picChg chg="mod">
          <ac:chgData name="Ruiz, Juan S." userId="S::ruiz.j@ufl.edu::f1698c9a-7604-4381-b779-2de55b6d8075" providerId="AD" clId="Web-{B8C8942F-0827-F6DB-9C78-62D92377A0EE}" dt="2024-06-23T19:30:08.253" v="139" actId="1076"/>
          <ac:picMkLst>
            <pc:docMk/>
            <pc:sldMk cId="2057071540" sldId="271"/>
            <ac:picMk id="10" creationId="{5EC111DF-E2E3-02AA-9E5A-1751DB404C8A}"/>
          </ac:picMkLst>
        </pc:picChg>
        <pc:picChg chg="mod">
          <ac:chgData name="Ruiz, Juan S." userId="S::ruiz.j@ufl.edu::f1698c9a-7604-4381-b779-2de55b6d8075" providerId="AD" clId="Web-{B8C8942F-0827-F6DB-9C78-62D92377A0EE}" dt="2024-06-23T19:30:51.395" v="144" actId="1076"/>
          <ac:picMkLst>
            <pc:docMk/>
            <pc:sldMk cId="2057071540" sldId="271"/>
            <ac:picMk id="14" creationId="{64F3B015-B234-7703-01A5-565B99FF3795}"/>
          </ac:picMkLst>
        </pc:picChg>
        <pc:cxnChg chg="mod">
          <ac:chgData name="Ruiz, Juan S." userId="S::ruiz.j@ufl.edu::f1698c9a-7604-4381-b779-2de55b6d8075" providerId="AD" clId="Web-{B8C8942F-0827-F6DB-9C78-62D92377A0EE}" dt="2024-06-23T19:30:04.566" v="138" actId="1076"/>
          <ac:cxnSpMkLst>
            <pc:docMk/>
            <pc:sldMk cId="2057071540" sldId="271"/>
            <ac:cxnSpMk id="8" creationId="{B56E85F6-DA15-0369-F42C-37E1CDEB9238}"/>
          </ac:cxnSpMkLst>
        </pc:cxnChg>
        <pc:cxnChg chg="mod">
          <ac:chgData name="Ruiz, Juan S." userId="S::ruiz.j@ufl.edu::f1698c9a-7604-4381-b779-2de55b6d8075" providerId="AD" clId="Web-{B8C8942F-0827-F6DB-9C78-62D92377A0EE}" dt="2024-06-23T19:30:49.598" v="143" actId="1076"/>
          <ac:cxnSpMkLst>
            <pc:docMk/>
            <pc:sldMk cId="2057071540" sldId="271"/>
            <ac:cxnSpMk id="15" creationId="{F25725C0-B3CC-BBFA-91E8-BA8586C2A701}"/>
          </ac:cxnSpMkLst>
        </pc:cxnChg>
      </pc:sldChg>
      <pc:sldChg chg="add replId">
        <pc:chgData name="Ruiz, Juan S." userId="S::ruiz.j@ufl.edu::f1698c9a-7604-4381-b779-2de55b6d8075" providerId="AD" clId="Web-{B8C8942F-0827-F6DB-9C78-62D92377A0EE}" dt="2024-06-23T19:32:01.320" v="171"/>
        <pc:sldMkLst>
          <pc:docMk/>
          <pc:sldMk cId="3238692592" sldId="272"/>
        </pc:sldMkLst>
      </pc:sldChg>
      <pc:sldChg chg="addSp modSp">
        <pc:chgData name="Ruiz, Juan S." userId="S::ruiz.j@ufl.edu::f1698c9a-7604-4381-b779-2de55b6d8075" providerId="AD" clId="Web-{B8C8942F-0827-F6DB-9C78-62D92377A0EE}" dt="2024-06-23T19:51:59.368" v="176" actId="1076"/>
        <pc:sldMkLst>
          <pc:docMk/>
          <pc:sldMk cId="3126778314" sldId="273"/>
        </pc:sldMkLst>
        <pc:picChg chg="add mod">
          <ac:chgData name="Ruiz, Juan S." userId="S::ruiz.j@ufl.edu::f1698c9a-7604-4381-b779-2de55b6d8075" providerId="AD" clId="Web-{B8C8942F-0827-F6DB-9C78-62D92377A0EE}" dt="2024-06-23T19:51:59.368" v="176" actId="1076"/>
          <ac:picMkLst>
            <pc:docMk/>
            <pc:sldMk cId="3126778314" sldId="273"/>
            <ac:picMk id="4" creationId="{DDA2EEBF-8EB7-1006-512C-50ED943E044A}"/>
          </ac:picMkLst>
        </pc:picChg>
      </pc:sldChg>
      <pc:sldChg chg="addSp delSp modSp delAnim">
        <pc:chgData name="Ruiz, Juan S." userId="S::ruiz.j@ufl.edu::f1698c9a-7604-4381-b779-2de55b6d8075" providerId="AD" clId="Web-{B8C8942F-0827-F6DB-9C78-62D92377A0EE}" dt="2024-06-23T21:09:11.407" v="183"/>
        <pc:sldMkLst>
          <pc:docMk/>
          <pc:sldMk cId="1632868975" sldId="277"/>
        </pc:sldMkLst>
        <pc:picChg chg="add del mod">
          <ac:chgData name="Ruiz, Juan S." userId="S::ruiz.j@ufl.edu::f1698c9a-7604-4381-b779-2de55b6d8075" providerId="AD" clId="Web-{B8C8942F-0827-F6DB-9C78-62D92377A0EE}" dt="2024-06-23T21:06:42.963" v="179"/>
          <ac:picMkLst>
            <pc:docMk/>
            <pc:sldMk cId="1632868975" sldId="277"/>
            <ac:picMk id="4" creationId="{6608BAB8-D378-A796-0222-77D0792FBD74}"/>
          </ac:picMkLst>
        </pc:picChg>
        <pc:picChg chg="del mod">
          <ac:chgData name="Ruiz, Juan S." userId="S::ruiz.j@ufl.edu::f1698c9a-7604-4381-b779-2de55b6d8075" providerId="AD" clId="Web-{B8C8942F-0827-F6DB-9C78-62D92377A0EE}" dt="2024-06-23T21:09:11.407" v="183"/>
          <ac:picMkLst>
            <pc:docMk/>
            <pc:sldMk cId="1632868975" sldId="277"/>
            <ac:picMk id="5" creationId="{2A99DF23-E883-EB19-EDE9-CBF84C465CE4}"/>
          </ac:picMkLst>
        </pc:picChg>
      </pc:sldChg>
      <pc:sldChg chg="addSp modSp">
        <pc:chgData name="Ruiz, Juan S." userId="S::ruiz.j@ufl.edu::f1698c9a-7604-4381-b779-2de55b6d8075" providerId="AD" clId="Web-{B8C8942F-0827-F6DB-9C78-62D92377A0EE}" dt="2024-06-23T22:19:38.614" v="215" actId="1076"/>
        <pc:sldMkLst>
          <pc:docMk/>
          <pc:sldMk cId="1426280690" sldId="278"/>
        </pc:sldMkLst>
        <pc:picChg chg="add mod">
          <ac:chgData name="Ruiz, Juan S." userId="S::ruiz.j@ufl.edu::f1698c9a-7604-4381-b779-2de55b6d8075" providerId="AD" clId="Web-{B8C8942F-0827-F6DB-9C78-62D92377A0EE}" dt="2024-06-23T22:19:38.614" v="215" actId="1076"/>
          <ac:picMkLst>
            <pc:docMk/>
            <pc:sldMk cId="1426280690" sldId="278"/>
            <ac:picMk id="5" creationId="{F795628A-8D38-C10A-18E0-F3C989FED115}"/>
          </ac:picMkLst>
        </pc:picChg>
      </pc:sldChg>
      <pc:sldChg chg="addSp delSp modSp">
        <pc:chgData name="Ruiz, Juan S." userId="S::ruiz.j@ufl.edu::f1698c9a-7604-4381-b779-2de55b6d8075" providerId="AD" clId="Web-{B8C8942F-0827-F6DB-9C78-62D92377A0EE}" dt="2024-06-23T22:19:48.615" v="217"/>
        <pc:sldMkLst>
          <pc:docMk/>
          <pc:sldMk cId="291625304" sldId="279"/>
        </pc:sldMkLst>
        <pc:spChg chg="mod">
          <ac:chgData name="Ruiz, Juan S." userId="S::ruiz.j@ufl.edu::f1698c9a-7604-4381-b779-2de55b6d8075" providerId="AD" clId="Web-{B8C8942F-0827-F6DB-9C78-62D92377A0EE}" dt="2024-06-23T22:16:27.578" v="187" actId="14100"/>
          <ac:spMkLst>
            <pc:docMk/>
            <pc:sldMk cId="291625304" sldId="279"/>
            <ac:spMk id="7" creationId="{F2BE38B3-7D6C-0C69-DFC2-DE37649573D7}"/>
          </ac:spMkLst>
        </pc:spChg>
        <pc:picChg chg="add del mod">
          <ac:chgData name="Ruiz, Juan S." userId="S::ruiz.j@ufl.edu::f1698c9a-7604-4381-b779-2de55b6d8075" providerId="AD" clId="Web-{B8C8942F-0827-F6DB-9C78-62D92377A0EE}" dt="2024-06-23T22:17:02.719" v="195"/>
          <ac:picMkLst>
            <pc:docMk/>
            <pc:sldMk cId="291625304" sldId="279"/>
            <ac:picMk id="5" creationId="{421A34E8-3553-D37C-F0F4-0D6A64DFA347}"/>
          </ac:picMkLst>
        </pc:picChg>
        <pc:picChg chg="add mod">
          <ac:chgData name="Ruiz, Juan S." userId="S::ruiz.j@ufl.edu::f1698c9a-7604-4381-b779-2de55b6d8075" providerId="AD" clId="Web-{B8C8942F-0827-F6DB-9C78-62D92377A0EE}" dt="2024-06-23T22:17:52.174" v="205" actId="1076"/>
          <ac:picMkLst>
            <pc:docMk/>
            <pc:sldMk cId="291625304" sldId="279"/>
            <ac:picMk id="6" creationId="{580A2966-2DBE-D827-90B1-9834EEBA3C8F}"/>
          </ac:picMkLst>
        </pc:picChg>
        <pc:picChg chg="add del mod">
          <ac:chgData name="Ruiz, Juan S." userId="S::ruiz.j@ufl.edu::f1698c9a-7604-4381-b779-2de55b6d8075" providerId="AD" clId="Web-{B8C8942F-0827-F6DB-9C78-62D92377A0EE}" dt="2024-06-23T22:19:48.615" v="217"/>
          <ac:picMkLst>
            <pc:docMk/>
            <pc:sldMk cId="291625304" sldId="279"/>
            <ac:picMk id="9" creationId="{0FDAA4CA-4B52-B4D1-48E3-C396948F1A19}"/>
          </ac:picMkLst>
        </pc:picChg>
        <pc:picChg chg="add">
          <ac:chgData name="Ruiz, Juan S." userId="S::ruiz.j@ufl.edu::f1698c9a-7604-4381-b779-2de55b6d8075" providerId="AD" clId="Web-{B8C8942F-0827-F6DB-9C78-62D92377A0EE}" dt="2024-06-23T22:19:46.036" v="216"/>
          <ac:picMkLst>
            <pc:docMk/>
            <pc:sldMk cId="291625304" sldId="279"/>
            <ac:picMk id="12" creationId="{3EC6E7DF-9D5D-A18D-CF27-D586534B64B2}"/>
          </ac:picMkLst>
        </pc:picChg>
        <pc:picChg chg="mod">
          <ac:chgData name="Ruiz, Juan S." userId="S::ruiz.j@ufl.edu::f1698c9a-7604-4381-b779-2de55b6d8075" providerId="AD" clId="Web-{B8C8942F-0827-F6DB-9C78-62D92377A0EE}" dt="2024-06-23T22:16:30.749" v="188" actId="1076"/>
          <ac:picMkLst>
            <pc:docMk/>
            <pc:sldMk cId="291625304" sldId="279"/>
            <ac:picMk id="15" creationId="{35D1C60E-0C94-7356-60BE-29155C432914}"/>
          </ac:picMkLst>
        </pc:picChg>
      </pc:sldChg>
      <pc:sldChg chg="addSp delSp">
        <pc:chgData name="Ruiz, Juan S." userId="S::ruiz.j@ufl.edu::f1698c9a-7604-4381-b779-2de55b6d8075" providerId="AD" clId="Web-{B8C8942F-0827-F6DB-9C78-62D92377A0EE}" dt="2024-06-23T22:20:13.100" v="220"/>
        <pc:sldMkLst>
          <pc:docMk/>
          <pc:sldMk cId="434959822" sldId="280"/>
        </pc:sldMkLst>
        <pc:picChg chg="add">
          <ac:chgData name="Ruiz, Juan S." userId="S::ruiz.j@ufl.edu::f1698c9a-7604-4381-b779-2de55b6d8075" providerId="AD" clId="Web-{B8C8942F-0827-F6DB-9C78-62D92377A0EE}" dt="2024-06-23T22:20:04.506" v="218"/>
          <ac:picMkLst>
            <pc:docMk/>
            <pc:sldMk cId="434959822" sldId="280"/>
            <ac:picMk id="5" creationId="{0756DFDB-09FB-0DCC-2920-581B65CB0DD7}"/>
          </ac:picMkLst>
        </pc:picChg>
        <pc:picChg chg="add del">
          <ac:chgData name="Ruiz, Juan S." userId="S::ruiz.j@ufl.edu::f1698c9a-7604-4381-b779-2de55b6d8075" providerId="AD" clId="Web-{B8C8942F-0827-F6DB-9C78-62D92377A0EE}" dt="2024-06-23T22:20:13.100" v="220"/>
          <ac:picMkLst>
            <pc:docMk/>
            <pc:sldMk cId="434959822" sldId="280"/>
            <ac:picMk id="8" creationId="{F834CA26-10B4-2825-FAB8-0AA138783C54}"/>
          </ac:picMkLst>
        </pc:picChg>
      </pc:sldChg>
      <pc:sldChg chg="addSp delSp">
        <pc:chgData name="Ruiz, Juan S." userId="S::ruiz.j@ufl.edu::f1698c9a-7604-4381-b779-2de55b6d8075" providerId="AD" clId="Web-{B8C8942F-0827-F6DB-9C78-62D92377A0EE}" dt="2024-06-23T22:20:32.241" v="222"/>
        <pc:sldMkLst>
          <pc:docMk/>
          <pc:sldMk cId="3163118646" sldId="281"/>
        </pc:sldMkLst>
        <pc:picChg chg="add del">
          <ac:chgData name="Ruiz, Juan S." userId="S::ruiz.j@ufl.edu::f1698c9a-7604-4381-b779-2de55b6d8075" providerId="AD" clId="Web-{B8C8942F-0827-F6DB-9C78-62D92377A0EE}" dt="2024-06-23T22:20:32.241" v="222"/>
          <ac:picMkLst>
            <pc:docMk/>
            <pc:sldMk cId="3163118646" sldId="281"/>
            <ac:picMk id="5" creationId="{CC268838-2797-7FF4-6164-F09ED7C57021}"/>
          </ac:picMkLst>
        </pc:picChg>
      </pc:sldChg>
      <pc:sldChg chg="addSp delSp modSp">
        <pc:chgData name="Ruiz, Juan S." userId="S::ruiz.j@ufl.edu::f1698c9a-7604-4381-b779-2de55b6d8075" providerId="AD" clId="Web-{B8C8942F-0827-F6DB-9C78-62D92377A0EE}" dt="2024-06-23T22:50:14.252" v="227"/>
        <pc:sldMkLst>
          <pc:docMk/>
          <pc:sldMk cId="118527839" sldId="285"/>
        </pc:sldMkLst>
        <pc:spChg chg="mod">
          <ac:chgData name="Ruiz, Juan S." userId="S::ruiz.j@ufl.edu::f1698c9a-7604-4381-b779-2de55b6d8075" providerId="AD" clId="Web-{B8C8942F-0827-F6DB-9C78-62D92377A0EE}" dt="2024-06-23T22:50:00.657" v="225" actId="20577"/>
          <ac:spMkLst>
            <pc:docMk/>
            <pc:sldMk cId="118527839" sldId="285"/>
            <ac:spMk id="7" creationId="{F2BE38B3-7D6C-0C69-DFC2-DE37649573D7}"/>
          </ac:spMkLst>
        </pc:spChg>
        <pc:picChg chg="add del mod">
          <ac:chgData name="Ruiz, Juan S." userId="S::ruiz.j@ufl.edu::f1698c9a-7604-4381-b779-2de55b6d8075" providerId="AD" clId="Web-{B8C8942F-0827-F6DB-9C78-62D92377A0EE}" dt="2024-06-23T22:50:14.252" v="227"/>
          <ac:picMkLst>
            <pc:docMk/>
            <pc:sldMk cId="118527839" sldId="285"/>
            <ac:picMk id="4" creationId="{F99C49F4-3528-6B4E-D910-B041EA49164F}"/>
          </ac:picMkLst>
        </pc:picChg>
      </pc:sldChg>
      <pc:sldChg chg="addSp modSp">
        <pc:chgData name="Ruiz, Juan S." userId="S::ruiz.j@ufl.edu::f1698c9a-7604-4381-b779-2de55b6d8075" providerId="AD" clId="Web-{B8C8942F-0827-F6DB-9C78-62D92377A0EE}" dt="2024-06-23T23:06:42.431" v="232" actId="1076"/>
        <pc:sldMkLst>
          <pc:docMk/>
          <pc:sldMk cId="1756596503" sldId="287"/>
        </pc:sldMkLst>
        <pc:picChg chg="add mod">
          <ac:chgData name="Ruiz, Juan S." userId="S::ruiz.j@ufl.edu::f1698c9a-7604-4381-b779-2de55b6d8075" providerId="AD" clId="Web-{B8C8942F-0827-F6DB-9C78-62D92377A0EE}" dt="2024-06-23T23:06:42.431" v="232" actId="1076"/>
          <ac:picMkLst>
            <pc:docMk/>
            <pc:sldMk cId="1756596503" sldId="287"/>
            <ac:picMk id="4" creationId="{3FD4ABA2-F093-48D5-DE4A-F04ECBE8A476}"/>
          </ac:picMkLst>
        </pc:picChg>
      </pc:sldChg>
      <pc:sldChg chg="addSp modSp">
        <pc:chgData name="Ruiz, Juan S." userId="S::ruiz.j@ufl.edu::f1698c9a-7604-4381-b779-2de55b6d8075" providerId="AD" clId="Web-{B8C8942F-0827-F6DB-9C78-62D92377A0EE}" dt="2024-06-23T23:26:06.846" v="235" actId="14100"/>
        <pc:sldMkLst>
          <pc:docMk/>
          <pc:sldMk cId="323214447" sldId="290"/>
        </pc:sldMkLst>
        <pc:picChg chg="add mod">
          <ac:chgData name="Ruiz, Juan S." userId="S::ruiz.j@ufl.edu::f1698c9a-7604-4381-b779-2de55b6d8075" providerId="AD" clId="Web-{B8C8942F-0827-F6DB-9C78-62D92377A0EE}" dt="2024-06-23T23:26:06.846" v="235" actId="14100"/>
          <ac:picMkLst>
            <pc:docMk/>
            <pc:sldMk cId="323214447" sldId="290"/>
            <ac:picMk id="5" creationId="{9E866944-F6A6-E48C-EFBD-FA410A307582}"/>
          </ac:picMkLst>
        </pc:picChg>
      </pc:sldChg>
      <pc:sldChg chg="add del replId">
        <pc:chgData name="Ruiz, Juan S." userId="S::ruiz.j@ufl.edu::f1698c9a-7604-4381-b779-2de55b6d8075" providerId="AD" clId="Web-{B8C8942F-0827-F6DB-9C78-62D92377A0EE}" dt="2024-06-23T23:26:29.238" v="237"/>
        <pc:sldMkLst>
          <pc:docMk/>
          <pc:sldMk cId="466929880" sldId="29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890AF-68E8-4C00-A59C-1C8E9EFC72FA}" type="datetimeFigureOut">
              <a:rPr lang="en-US" smtClean="0"/>
              <a:t>6/24/2024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C2B8B-F3A8-4A83-BB8B-3ADE6D831EEA}" type="slidenum">
              <a:rPr lang="en-US" smtClean="0"/>
              <a:t>‹#›</a:t>
            </a:fld>
            <a:endParaRPr lang="en-US"/>
          </a:p>
        </p:txBody>
      </p:sp>
    </p:spTree>
    <p:extLst>
      <p:ext uri="{BB962C8B-B14F-4D97-AF65-F5344CB8AC3E}">
        <p14:creationId xmlns:p14="http://schemas.microsoft.com/office/powerpoint/2010/main" val="3442786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URL on this slide is for the student version of the files, please see the teacher guide for the teacher version of the files</a:t>
            </a:r>
            <a:br>
              <a:rPr lang="en-US" dirty="0"/>
            </a:br>
            <a:r>
              <a:rPr lang="en-US" dirty="0"/>
              <a:t>You can also find the teacher and student links on the master document with all the </a:t>
            </a:r>
            <a:r>
              <a:rPr lang="en-US" dirty="0" err="1"/>
              <a:t>youtube</a:t>
            </a:r>
            <a:r>
              <a:rPr lang="en-US" dirty="0"/>
              <a:t> video and </a:t>
            </a:r>
            <a:r>
              <a:rPr lang="en-US" dirty="0" err="1"/>
              <a:t>matlab</a:t>
            </a:r>
            <a:r>
              <a:rPr lang="en-US" dirty="0"/>
              <a:t> drive links for every section on it</a:t>
            </a:r>
          </a:p>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3</a:t>
            </a:fld>
            <a:endParaRPr lang="en-US"/>
          </a:p>
        </p:txBody>
      </p:sp>
    </p:spTree>
    <p:extLst>
      <p:ext uri="{BB962C8B-B14F-4D97-AF65-F5344CB8AC3E}">
        <p14:creationId xmlns:p14="http://schemas.microsoft.com/office/powerpoint/2010/main" val="2389067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12</a:t>
            </a:fld>
            <a:endParaRPr lang="en-US"/>
          </a:p>
        </p:txBody>
      </p:sp>
    </p:spTree>
    <p:extLst>
      <p:ext uri="{BB962C8B-B14F-4D97-AF65-F5344CB8AC3E}">
        <p14:creationId xmlns:p14="http://schemas.microsoft.com/office/powerpoint/2010/main" val="3591808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13</a:t>
            </a:fld>
            <a:endParaRPr lang="en-US"/>
          </a:p>
        </p:txBody>
      </p:sp>
    </p:spTree>
    <p:extLst>
      <p:ext uri="{BB962C8B-B14F-4D97-AF65-F5344CB8AC3E}">
        <p14:creationId xmlns:p14="http://schemas.microsoft.com/office/powerpoint/2010/main" val="412200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14</a:t>
            </a:fld>
            <a:endParaRPr lang="en-US"/>
          </a:p>
        </p:txBody>
      </p:sp>
    </p:spTree>
    <p:extLst>
      <p:ext uri="{BB962C8B-B14F-4D97-AF65-F5344CB8AC3E}">
        <p14:creationId xmlns:p14="http://schemas.microsoft.com/office/powerpoint/2010/main" val="287937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15</a:t>
            </a:fld>
            <a:endParaRPr lang="en-US"/>
          </a:p>
        </p:txBody>
      </p:sp>
    </p:spTree>
    <p:extLst>
      <p:ext uri="{BB962C8B-B14F-4D97-AF65-F5344CB8AC3E}">
        <p14:creationId xmlns:p14="http://schemas.microsoft.com/office/powerpoint/2010/main" val="925102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16</a:t>
            </a:fld>
            <a:endParaRPr lang="en-US"/>
          </a:p>
        </p:txBody>
      </p:sp>
    </p:spTree>
    <p:extLst>
      <p:ext uri="{BB962C8B-B14F-4D97-AF65-F5344CB8AC3E}">
        <p14:creationId xmlns:p14="http://schemas.microsoft.com/office/powerpoint/2010/main" val="3819174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17</a:t>
            </a:fld>
            <a:endParaRPr lang="en-US"/>
          </a:p>
        </p:txBody>
      </p:sp>
    </p:spTree>
    <p:extLst>
      <p:ext uri="{BB962C8B-B14F-4D97-AF65-F5344CB8AC3E}">
        <p14:creationId xmlns:p14="http://schemas.microsoft.com/office/powerpoint/2010/main" val="398150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18</a:t>
            </a:fld>
            <a:endParaRPr lang="en-US"/>
          </a:p>
        </p:txBody>
      </p:sp>
    </p:spTree>
    <p:extLst>
      <p:ext uri="{BB962C8B-B14F-4D97-AF65-F5344CB8AC3E}">
        <p14:creationId xmlns:p14="http://schemas.microsoft.com/office/powerpoint/2010/main" val="3494209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19</a:t>
            </a:fld>
            <a:endParaRPr lang="en-US"/>
          </a:p>
        </p:txBody>
      </p:sp>
    </p:spTree>
    <p:extLst>
      <p:ext uri="{BB962C8B-B14F-4D97-AF65-F5344CB8AC3E}">
        <p14:creationId xmlns:p14="http://schemas.microsoft.com/office/powerpoint/2010/main" val="819799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20</a:t>
            </a:fld>
            <a:endParaRPr lang="en-US"/>
          </a:p>
        </p:txBody>
      </p:sp>
    </p:spTree>
    <p:extLst>
      <p:ext uri="{BB962C8B-B14F-4D97-AF65-F5344CB8AC3E}">
        <p14:creationId xmlns:p14="http://schemas.microsoft.com/office/powerpoint/2010/main" val="1603905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21</a:t>
            </a:fld>
            <a:endParaRPr lang="en-US"/>
          </a:p>
        </p:txBody>
      </p:sp>
    </p:spTree>
    <p:extLst>
      <p:ext uri="{BB962C8B-B14F-4D97-AF65-F5344CB8AC3E}">
        <p14:creationId xmlns:p14="http://schemas.microsoft.com/office/powerpoint/2010/main" val="1004290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4</a:t>
            </a:fld>
            <a:endParaRPr lang="en-US"/>
          </a:p>
        </p:txBody>
      </p:sp>
    </p:spTree>
    <p:extLst>
      <p:ext uri="{BB962C8B-B14F-4D97-AF65-F5344CB8AC3E}">
        <p14:creationId xmlns:p14="http://schemas.microsoft.com/office/powerpoint/2010/main" val="961965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URL on this slide is for the student version of the files, please see the teacher guide for the teacher version of the files</a:t>
            </a:r>
            <a:br>
              <a:rPr lang="en-US" dirty="0"/>
            </a:br>
            <a:r>
              <a:rPr lang="en-US" dirty="0"/>
              <a:t>You can also find the teacher and student links on the master document with all the </a:t>
            </a:r>
            <a:r>
              <a:rPr lang="en-US" dirty="0" err="1"/>
              <a:t>youtube</a:t>
            </a:r>
            <a:r>
              <a:rPr lang="en-US" dirty="0"/>
              <a:t> video and </a:t>
            </a:r>
            <a:r>
              <a:rPr lang="en-US" dirty="0" err="1"/>
              <a:t>matlab</a:t>
            </a:r>
            <a:r>
              <a:rPr lang="en-US" dirty="0"/>
              <a:t> drive links for every section on it</a:t>
            </a:r>
          </a:p>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22</a:t>
            </a:fld>
            <a:endParaRPr lang="en-US"/>
          </a:p>
        </p:txBody>
      </p:sp>
    </p:spTree>
    <p:extLst>
      <p:ext uri="{BB962C8B-B14F-4D97-AF65-F5344CB8AC3E}">
        <p14:creationId xmlns:p14="http://schemas.microsoft.com/office/powerpoint/2010/main" val="778045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23</a:t>
            </a:fld>
            <a:endParaRPr lang="en-US"/>
          </a:p>
        </p:txBody>
      </p:sp>
    </p:spTree>
    <p:extLst>
      <p:ext uri="{BB962C8B-B14F-4D97-AF65-F5344CB8AC3E}">
        <p14:creationId xmlns:p14="http://schemas.microsoft.com/office/powerpoint/2010/main" val="1175652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24</a:t>
            </a:fld>
            <a:endParaRPr lang="en-US"/>
          </a:p>
        </p:txBody>
      </p:sp>
    </p:spTree>
    <p:extLst>
      <p:ext uri="{BB962C8B-B14F-4D97-AF65-F5344CB8AC3E}">
        <p14:creationId xmlns:p14="http://schemas.microsoft.com/office/powerpoint/2010/main" val="1918223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25</a:t>
            </a:fld>
            <a:endParaRPr lang="en-US"/>
          </a:p>
        </p:txBody>
      </p:sp>
    </p:spTree>
    <p:extLst>
      <p:ext uri="{BB962C8B-B14F-4D97-AF65-F5344CB8AC3E}">
        <p14:creationId xmlns:p14="http://schemas.microsoft.com/office/powerpoint/2010/main" val="2231640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26</a:t>
            </a:fld>
            <a:endParaRPr lang="en-US"/>
          </a:p>
        </p:txBody>
      </p:sp>
    </p:spTree>
    <p:extLst>
      <p:ext uri="{BB962C8B-B14F-4D97-AF65-F5344CB8AC3E}">
        <p14:creationId xmlns:p14="http://schemas.microsoft.com/office/powerpoint/2010/main" val="1923905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27</a:t>
            </a:fld>
            <a:endParaRPr lang="en-US"/>
          </a:p>
        </p:txBody>
      </p:sp>
    </p:spTree>
    <p:extLst>
      <p:ext uri="{BB962C8B-B14F-4D97-AF65-F5344CB8AC3E}">
        <p14:creationId xmlns:p14="http://schemas.microsoft.com/office/powerpoint/2010/main" val="1102183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URL on this slide is for the student version of the files, please see the teacher guide for the teacher version of the files</a:t>
            </a:r>
            <a:br>
              <a:rPr lang="en-US"/>
            </a:br>
            <a:r>
              <a:rPr lang="en-US"/>
              <a:t>You can also find the teacher and student links on the master document with all the </a:t>
            </a:r>
            <a:r>
              <a:rPr lang="en-US" err="1"/>
              <a:t>youtube</a:t>
            </a:r>
            <a:r>
              <a:rPr lang="en-US"/>
              <a:t> video and </a:t>
            </a:r>
            <a:r>
              <a:rPr lang="en-US" err="1"/>
              <a:t>matlab</a:t>
            </a:r>
            <a:r>
              <a:rPr lang="en-US"/>
              <a:t> drive links for every section on it</a:t>
            </a:r>
          </a:p>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28</a:t>
            </a:fld>
            <a:endParaRPr lang="en-US"/>
          </a:p>
        </p:txBody>
      </p:sp>
    </p:spTree>
    <p:extLst>
      <p:ext uri="{BB962C8B-B14F-4D97-AF65-F5344CB8AC3E}">
        <p14:creationId xmlns:p14="http://schemas.microsoft.com/office/powerpoint/2010/main" val="3832485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5</a:t>
            </a:fld>
            <a:endParaRPr lang="en-US"/>
          </a:p>
        </p:txBody>
      </p:sp>
    </p:spTree>
    <p:extLst>
      <p:ext uri="{BB962C8B-B14F-4D97-AF65-F5344CB8AC3E}">
        <p14:creationId xmlns:p14="http://schemas.microsoft.com/office/powerpoint/2010/main" val="2974178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6</a:t>
            </a:fld>
            <a:endParaRPr lang="en-US"/>
          </a:p>
        </p:txBody>
      </p:sp>
    </p:spTree>
    <p:extLst>
      <p:ext uri="{BB962C8B-B14F-4D97-AF65-F5344CB8AC3E}">
        <p14:creationId xmlns:p14="http://schemas.microsoft.com/office/powerpoint/2010/main" val="759701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7</a:t>
            </a:fld>
            <a:endParaRPr lang="en-US"/>
          </a:p>
        </p:txBody>
      </p:sp>
    </p:spTree>
    <p:extLst>
      <p:ext uri="{BB962C8B-B14F-4D97-AF65-F5344CB8AC3E}">
        <p14:creationId xmlns:p14="http://schemas.microsoft.com/office/powerpoint/2010/main" val="3747430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8</a:t>
            </a:fld>
            <a:endParaRPr lang="en-US"/>
          </a:p>
        </p:txBody>
      </p:sp>
    </p:spTree>
    <p:extLst>
      <p:ext uri="{BB962C8B-B14F-4D97-AF65-F5344CB8AC3E}">
        <p14:creationId xmlns:p14="http://schemas.microsoft.com/office/powerpoint/2010/main" val="1301095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9</a:t>
            </a:fld>
            <a:endParaRPr lang="en-US"/>
          </a:p>
        </p:txBody>
      </p:sp>
    </p:spTree>
    <p:extLst>
      <p:ext uri="{BB962C8B-B14F-4D97-AF65-F5344CB8AC3E}">
        <p14:creationId xmlns:p14="http://schemas.microsoft.com/office/powerpoint/2010/main" val="988529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10</a:t>
            </a:fld>
            <a:endParaRPr lang="en-US"/>
          </a:p>
        </p:txBody>
      </p:sp>
    </p:spTree>
    <p:extLst>
      <p:ext uri="{BB962C8B-B14F-4D97-AF65-F5344CB8AC3E}">
        <p14:creationId xmlns:p14="http://schemas.microsoft.com/office/powerpoint/2010/main" val="129099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11</a:t>
            </a:fld>
            <a:endParaRPr lang="en-US"/>
          </a:p>
        </p:txBody>
      </p:sp>
    </p:spTree>
    <p:extLst>
      <p:ext uri="{BB962C8B-B14F-4D97-AF65-F5344CB8AC3E}">
        <p14:creationId xmlns:p14="http://schemas.microsoft.com/office/powerpoint/2010/main" val="577196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7245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63347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75027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00826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97251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42233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43931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67297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94161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25281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04917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53860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69902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96980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29942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t>6/24/2024</a:t>
            </a:fld>
            <a:endParaRPr lang="en-US"/>
          </a:p>
        </p:txBody>
      </p:sp>
    </p:spTree>
    <p:extLst>
      <p:ext uri="{BB962C8B-B14F-4D97-AF65-F5344CB8AC3E}">
        <p14:creationId xmlns:p14="http://schemas.microsoft.com/office/powerpoint/2010/main" val="490743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46CE7D5-CF57-46EF-B807-FDD0502418D4}" type="datetimeFigureOut">
              <a:rPr lang="en-US" smtClean="0"/>
              <a:t>6/24/2024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1455902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8.sv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2.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5.sv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mQlCSPeqmrc" TargetMode="External"/><Relationship Id="rId2" Type="http://schemas.openxmlformats.org/officeDocument/2006/relationships/slideLayout" Target="../slideLayouts/slideLayout2.xml"/><Relationship Id="rId1" Type="http://schemas.openxmlformats.org/officeDocument/2006/relationships/video" Target="https://www.youtube.com/embed/mQlCSPeqmrc?feature=oembed" TargetMode="Externa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hyperlink" Target="https://drive.mathworks.com/sharing/8cd58cfd-6a7e-40bf-8619-358f4712139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spotify.com/documentation/web-api/reference/get-playlis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slide" Target="slide6.xml"/><Relationship Id="rId4" Type="http://schemas.openxmlformats.org/officeDocument/2006/relationships/slide" Target="slide8.xml"/></Relationships>
</file>

<file path=ppt/slides/_rels/slide26.xml.rels><?xml version="1.0" encoding="UTF-8" standalone="yes"?>
<Relationships xmlns="http://schemas.openxmlformats.org/package/2006/relationships"><Relationship Id="rId3" Type="http://schemas.openxmlformats.org/officeDocument/2006/relationships/slide" Target="slide15.xml"/><Relationship Id="rId7" Type="http://schemas.openxmlformats.org/officeDocument/2006/relationships/slide" Target="slide19.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17.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video" Target="https://www.youtube.com/embed/QzY57FaENXg?feature=oembed" TargetMode="External"/><Relationship Id="rId7" Type="http://schemas.openxmlformats.org/officeDocument/2006/relationships/image" Target="../media/image48.jpeg"/><Relationship Id="rId2" Type="http://schemas.openxmlformats.org/officeDocument/2006/relationships/video" Target="https://www.youtube.com/embed/0p0o5cmgLdE?feature=oembed" TargetMode="External"/><Relationship Id="rId1" Type="http://schemas.openxmlformats.org/officeDocument/2006/relationships/video" Target="https://www.youtube.com/embed/jmmW0F0biz0?feature=oembed" TargetMode="External"/><Relationship Id="rId6" Type="http://schemas.openxmlformats.org/officeDocument/2006/relationships/image" Target="../media/image47.jpeg"/><Relationship Id="rId11" Type="http://schemas.openxmlformats.org/officeDocument/2006/relationships/hyperlink" Target="https://www.youtube.com/watch?v=QzY57FaENXg" TargetMode="External"/><Relationship Id="rId5" Type="http://schemas.openxmlformats.org/officeDocument/2006/relationships/notesSlide" Target="../notesSlides/notesSlide25.xml"/><Relationship Id="rId10" Type="http://schemas.openxmlformats.org/officeDocument/2006/relationships/hyperlink" Target="https://www.youtube.com/watch?v=0p0o5cmgLdE" TargetMode="External"/><Relationship Id="rId4" Type="http://schemas.openxmlformats.org/officeDocument/2006/relationships/slideLayout" Target="../slideLayouts/slideLayout2.xml"/><Relationship Id="rId9" Type="http://schemas.openxmlformats.org/officeDocument/2006/relationships/hyperlink" Target="https://www.youtube.com/watch?v=jmmW0F0biz0"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rive.mathworks.com/sharing/8cd58cfd-6a7e-40bf-8619-358f4712139f/"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hyperlink" Target="https://drive.mathworks.com/sharing/8cd58cfd-6a7e-40bf-8619-358f4712139f/" TargetMode="External"/><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2997" y="876482"/>
            <a:ext cx="9144000" cy="2387600"/>
          </a:xfrm>
        </p:spPr>
        <p:txBody>
          <a:bodyPr>
            <a:normAutofit/>
          </a:bodyPr>
          <a:lstStyle/>
          <a:p>
            <a:r>
              <a:rPr lang="en-US" sz="6600" b="1" dirty="0">
                <a:solidFill>
                  <a:srgbClr val="005496"/>
                </a:solidFill>
                <a:latin typeface="+mn-lt"/>
              </a:rPr>
              <a:t>AI </a:t>
            </a:r>
            <a:r>
              <a:rPr lang="en-US" sz="6600" b="1" dirty="0" err="1">
                <a:solidFill>
                  <a:srgbClr val="005496"/>
                </a:solidFill>
                <a:latin typeface="+mn-lt"/>
              </a:rPr>
              <a:t>ToolKits</a:t>
            </a:r>
            <a:r>
              <a:rPr lang="en-US" sz="6600" b="1" dirty="0">
                <a:solidFill>
                  <a:srgbClr val="005496"/>
                </a:solidFill>
                <a:latin typeface="+mn-lt"/>
              </a:rPr>
              <a:t> </a:t>
            </a:r>
            <a:br>
              <a:rPr lang="en-US" sz="6600" b="1" dirty="0">
                <a:solidFill>
                  <a:srgbClr val="005496"/>
                </a:solidFill>
                <a:latin typeface="+mn-lt"/>
              </a:rPr>
            </a:br>
            <a:r>
              <a:rPr lang="en-US" sz="6600" b="1" dirty="0">
                <a:solidFill>
                  <a:srgbClr val="005496"/>
                </a:solidFill>
                <a:latin typeface="+mn-lt"/>
              </a:rPr>
              <a:t>in MATLAB</a:t>
            </a:r>
          </a:p>
        </p:txBody>
      </p:sp>
      <p:pic>
        <p:nvPicPr>
          <p:cNvPr id="4" name="Picture 3">
            <a:extLst>
              <a:ext uri="{FF2B5EF4-FFF2-40B4-BE49-F238E27FC236}">
                <a16:creationId xmlns:a16="http://schemas.microsoft.com/office/drawing/2014/main" id="{C331D345-7CDC-D62A-AD14-5DF439BF8C01}"/>
              </a:ext>
            </a:extLst>
          </p:cNvPr>
          <p:cNvPicPr>
            <a:picLocks noChangeAspect="1"/>
          </p:cNvPicPr>
          <p:nvPr/>
        </p:nvPicPr>
        <p:blipFill>
          <a:blip r:embed="rId2"/>
          <a:stretch>
            <a:fillRect/>
          </a:stretch>
        </p:blipFill>
        <p:spPr>
          <a:xfrm>
            <a:off x="783693" y="4201752"/>
            <a:ext cx="5014390" cy="2219155"/>
          </a:xfrm>
          <a:prstGeom prst="rect">
            <a:avLst/>
          </a:prstGeom>
        </p:spPr>
      </p:pic>
      <p:pic>
        <p:nvPicPr>
          <p:cNvPr id="5" name="Picture 4">
            <a:extLst>
              <a:ext uri="{FF2B5EF4-FFF2-40B4-BE49-F238E27FC236}">
                <a16:creationId xmlns:a16="http://schemas.microsoft.com/office/drawing/2014/main" id="{2D8B671B-1A09-361D-A2EF-E4449C98B7D4}"/>
              </a:ext>
            </a:extLst>
          </p:cNvPr>
          <p:cNvPicPr>
            <a:picLocks noChangeAspect="1"/>
          </p:cNvPicPr>
          <p:nvPr/>
        </p:nvPicPr>
        <p:blipFill>
          <a:blip r:embed="rId3"/>
          <a:stretch>
            <a:fillRect/>
          </a:stretch>
        </p:blipFill>
        <p:spPr>
          <a:xfrm>
            <a:off x="6276975" y="3593918"/>
            <a:ext cx="3130022" cy="3130022"/>
          </a:xfrm>
          <a:prstGeom prst="rect">
            <a:avLst/>
          </a:prstGeom>
        </p:spPr>
      </p:pic>
    </p:spTree>
    <p:extLst>
      <p:ext uri="{BB962C8B-B14F-4D97-AF65-F5344CB8AC3E}">
        <p14:creationId xmlns:p14="http://schemas.microsoft.com/office/powerpoint/2010/main" val="947740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Machine Learning, AI tools, and Analysis</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fontScale="92500"/>
          </a:bodyPr>
          <a:lstStyle/>
          <a:p>
            <a:pPr marL="0" indent="0" algn="ctr">
              <a:buNone/>
            </a:pPr>
            <a:r>
              <a:rPr lang="en-US" sz="1800" b="1" dirty="0">
                <a:solidFill>
                  <a:srgbClr val="FF6600"/>
                </a:solidFill>
                <a:effectLst/>
                <a:latin typeface="Aptos"/>
                <a:ea typeface="Times New Roman" panose="02020603050405020304" pitchFamily="18" charset="0"/>
                <a:cs typeface="Arial"/>
              </a:rPr>
              <a:t>Step 1: Gather &amp; Visualize Data</a:t>
            </a:r>
          </a:p>
        </p:txBody>
      </p:sp>
      <p:sp>
        <p:nvSpPr>
          <p:cNvPr id="7" name="TextBox 6">
            <a:extLst>
              <a:ext uri="{FF2B5EF4-FFF2-40B4-BE49-F238E27FC236}">
                <a16:creationId xmlns:a16="http://schemas.microsoft.com/office/drawing/2014/main" id="{F2BE38B3-7D6C-0C69-DFC2-DE37649573D7}"/>
              </a:ext>
            </a:extLst>
          </p:cNvPr>
          <p:cNvSpPr txBox="1"/>
          <p:nvPr/>
        </p:nvSpPr>
        <p:spPr>
          <a:xfrm>
            <a:off x="1154389" y="1561068"/>
            <a:ext cx="9216474" cy="369332"/>
          </a:xfrm>
          <a:prstGeom prst="rect">
            <a:avLst/>
          </a:prstGeom>
          <a:noFill/>
        </p:spPr>
        <p:txBody>
          <a:bodyPr wrap="square" lIns="91440" tIns="45720" rIns="91440" bIns="45720" anchor="t">
            <a:spAutoFit/>
          </a:bodyPr>
          <a:lstStyle/>
          <a:p>
            <a:r>
              <a:rPr lang="en-US">
                <a:latin typeface="Aptos"/>
              </a:rPr>
              <a:t>Here is an animation to help you visualize the example on the previous slide!</a:t>
            </a:r>
          </a:p>
        </p:txBody>
      </p:sp>
      <p:sp>
        <p:nvSpPr>
          <p:cNvPr id="13" name="TextBox 12">
            <a:extLst>
              <a:ext uri="{FF2B5EF4-FFF2-40B4-BE49-F238E27FC236}">
                <a16:creationId xmlns:a16="http://schemas.microsoft.com/office/drawing/2014/main" id="{D2319EBD-322A-A134-8E59-737254EAA82B}"/>
              </a:ext>
            </a:extLst>
          </p:cNvPr>
          <p:cNvSpPr txBox="1"/>
          <p:nvPr/>
        </p:nvSpPr>
        <p:spPr>
          <a:xfrm>
            <a:off x="677333" y="5979954"/>
            <a:ext cx="9693529" cy="646331"/>
          </a:xfrm>
          <a:prstGeom prst="rect">
            <a:avLst/>
          </a:prstGeom>
          <a:noFill/>
        </p:spPr>
        <p:txBody>
          <a:bodyPr wrap="square">
            <a:spAutoFit/>
          </a:bodyPr>
          <a:lstStyle/>
          <a:p>
            <a:pPr algn="ctr"/>
            <a:r>
              <a:rPr lang="en-US"/>
              <a:t>On the next slide is a step-by-step code and comments to guide you through the creation of a 3D plot for the driver data!</a:t>
            </a:r>
          </a:p>
        </p:txBody>
      </p:sp>
      <p:pic>
        <p:nvPicPr>
          <p:cNvPr id="4" name="3D plot animation">
            <a:hlinkClick r:id="" action="ppaction://media"/>
            <a:extLst>
              <a:ext uri="{FF2B5EF4-FFF2-40B4-BE49-F238E27FC236}">
                <a16:creationId xmlns:a16="http://schemas.microsoft.com/office/drawing/2014/main" id="{237CA4B6-B5C8-E44F-571F-006D5EE9E2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43164" y="1996043"/>
            <a:ext cx="4761866" cy="3578485"/>
          </a:xfrm>
          <a:prstGeom prst="rect">
            <a:avLst/>
          </a:prstGeom>
        </p:spPr>
      </p:pic>
    </p:spTree>
    <p:extLst>
      <p:ext uri="{BB962C8B-B14F-4D97-AF65-F5344CB8AC3E}">
        <p14:creationId xmlns:p14="http://schemas.microsoft.com/office/powerpoint/2010/main" val="163286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Machine Learning, AI tools, and Analysis</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fontScale="92500"/>
          </a:bodyPr>
          <a:lstStyle/>
          <a:p>
            <a:pPr marL="0" indent="0" algn="ctr">
              <a:buNone/>
            </a:pPr>
            <a:r>
              <a:rPr lang="en-US" sz="1800" b="1" dirty="0">
                <a:solidFill>
                  <a:srgbClr val="FF6600"/>
                </a:solidFill>
                <a:effectLst/>
                <a:latin typeface="Aptos"/>
                <a:ea typeface="Times New Roman" panose="02020603050405020304" pitchFamily="18" charset="0"/>
                <a:cs typeface="Arial"/>
              </a:rPr>
              <a:t>Step 1: Gather &amp; Visualize Data</a:t>
            </a:r>
          </a:p>
        </p:txBody>
      </p:sp>
      <p:sp>
        <p:nvSpPr>
          <p:cNvPr id="7" name="TextBox 6">
            <a:extLst>
              <a:ext uri="{FF2B5EF4-FFF2-40B4-BE49-F238E27FC236}">
                <a16:creationId xmlns:a16="http://schemas.microsoft.com/office/drawing/2014/main" id="{F2BE38B3-7D6C-0C69-DFC2-DE37649573D7}"/>
              </a:ext>
            </a:extLst>
          </p:cNvPr>
          <p:cNvSpPr txBox="1"/>
          <p:nvPr/>
        </p:nvSpPr>
        <p:spPr>
          <a:xfrm>
            <a:off x="537464" y="1747520"/>
            <a:ext cx="4097709" cy="4801314"/>
          </a:xfrm>
          <a:prstGeom prst="rect">
            <a:avLst/>
          </a:prstGeom>
          <a:noFill/>
        </p:spPr>
        <p:txBody>
          <a:bodyPr wrap="square" lIns="91440" tIns="45720" rIns="91440" bIns="45720" anchor="t">
            <a:spAutoFit/>
          </a:bodyPr>
          <a:lstStyle/>
          <a:p>
            <a:pPr marL="342900" indent="-342900">
              <a:buFont typeface="+mj-lt"/>
              <a:buAutoNum type="arabicPeriod"/>
            </a:pPr>
            <a:r>
              <a:rPr lang="en-US" dirty="0">
                <a:latin typeface="Aptos"/>
              </a:rPr>
              <a:t>Extract and save the driver’s names in a categorical data</a:t>
            </a:r>
          </a:p>
          <a:p>
            <a:pPr marL="342900" indent="-342900">
              <a:buFont typeface="+mj-lt"/>
              <a:buAutoNum type="arabicPeriod"/>
            </a:pPr>
            <a:endParaRPr lang="en-US" dirty="0">
              <a:latin typeface="Aptos"/>
            </a:endParaRPr>
          </a:p>
          <a:p>
            <a:pPr marL="342900" indent="-342900">
              <a:buFont typeface="+mj-lt"/>
              <a:buAutoNum type="arabicPeriod"/>
            </a:pPr>
            <a:r>
              <a:rPr lang="en-US" dirty="0">
                <a:latin typeface="Aptos"/>
              </a:rPr>
              <a:t>Use </a:t>
            </a:r>
            <a:r>
              <a:rPr lang="en-US" dirty="0">
                <a:solidFill>
                  <a:srgbClr val="FF6600"/>
                </a:solidFill>
                <a:latin typeface="Aptos"/>
              </a:rPr>
              <a:t>scatter3()</a:t>
            </a:r>
            <a:r>
              <a:rPr lang="en-US" dirty="0">
                <a:latin typeface="Aptos"/>
              </a:rPr>
              <a:t> function to makes a 3D plot with the x-axis as  </a:t>
            </a:r>
            <a:r>
              <a:rPr lang="en-US" dirty="0">
                <a:solidFill>
                  <a:srgbClr val="FF6600"/>
                </a:solidFill>
                <a:latin typeface="Aptos"/>
              </a:rPr>
              <a:t>‘Starting Position’</a:t>
            </a:r>
            <a:r>
              <a:rPr lang="en-US" dirty="0">
                <a:latin typeface="Aptos"/>
              </a:rPr>
              <a:t>, y-axis as </a:t>
            </a:r>
            <a:r>
              <a:rPr lang="en-US" dirty="0">
                <a:solidFill>
                  <a:srgbClr val="FF6600"/>
                </a:solidFill>
                <a:latin typeface="Aptos"/>
              </a:rPr>
              <a:t>‘Final Position’</a:t>
            </a:r>
            <a:r>
              <a:rPr lang="en-US" dirty="0">
                <a:latin typeface="Aptos"/>
              </a:rPr>
              <a:t>, and z-axis as </a:t>
            </a:r>
            <a:r>
              <a:rPr lang="en-US" dirty="0">
                <a:solidFill>
                  <a:srgbClr val="FF6600"/>
                </a:solidFill>
                <a:latin typeface="Aptos"/>
              </a:rPr>
              <a:t>‘Drivers’</a:t>
            </a:r>
            <a:r>
              <a:rPr lang="en-US" dirty="0">
                <a:latin typeface="Aptos"/>
              </a:rPr>
              <a:t>. Group the plot by driver name. </a:t>
            </a:r>
          </a:p>
          <a:p>
            <a:pPr marL="342900" indent="-342900">
              <a:buFont typeface="+mj-lt"/>
              <a:buAutoNum type="arabicPeriod"/>
            </a:pPr>
            <a:endParaRPr lang="en-US" dirty="0">
              <a:latin typeface="Aptos"/>
            </a:endParaRPr>
          </a:p>
          <a:p>
            <a:pPr marL="342900" indent="-342900">
              <a:buFont typeface="+mj-lt"/>
              <a:buAutoNum type="arabicPeriod"/>
            </a:pPr>
            <a:r>
              <a:rPr lang="en-US" dirty="0">
                <a:latin typeface="Aptos"/>
              </a:rPr>
              <a:t>Add appropriate title and label all the axes. </a:t>
            </a:r>
          </a:p>
          <a:p>
            <a:pPr marL="342900" indent="-342900">
              <a:buFont typeface="+mj-lt"/>
              <a:buAutoNum type="arabicPeriod"/>
            </a:pPr>
            <a:endParaRPr lang="en-US" dirty="0">
              <a:latin typeface="Aptos"/>
            </a:endParaRPr>
          </a:p>
          <a:p>
            <a:pPr marL="342900" indent="-342900">
              <a:buFont typeface="+mj-lt"/>
              <a:buAutoNum type="arabicPeriod"/>
            </a:pPr>
            <a:r>
              <a:rPr lang="en-US" dirty="0">
                <a:latin typeface="Aptos"/>
              </a:rPr>
              <a:t>Adjust the view of the plot</a:t>
            </a:r>
          </a:p>
          <a:p>
            <a:pPr marL="342900" indent="-342900">
              <a:buFont typeface="+mj-lt"/>
              <a:buAutoNum type="arabicPeriod"/>
            </a:pPr>
            <a:endParaRPr lang="en-US" dirty="0">
              <a:latin typeface="Aptos"/>
            </a:endParaRPr>
          </a:p>
          <a:p>
            <a:pPr marL="342900" indent="-342900">
              <a:buFont typeface="+mj-lt"/>
              <a:buAutoNum type="arabicPeriod"/>
            </a:pPr>
            <a:r>
              <a:rPr lang="en-US" dirty="0">
                <a:latin typeface="Aptos"/>
              </a:rPr>
              <a:t>Make legend for the plot in the form of a color bar. </a:t>
            </a:r>
            <a:br>
              <a:rPr lang="en-US" dirty="0">
                <a:latin typeface="Aptos"/>
              </a:rPr>
            </a:br>
            <a:endParaRPr lang="en-US" dirty="0">
              <a:latin typeface="Aptos"/>
            </a:endParaRPr>
          </a:p>
        </p:txBody>
      </p:sp>
      <p:pic>
        <p:nvPicPr>
          <p:cNvPr id="6" name="Picture 5">
            <a:extLst>
              <a:ext uri="{FF2B5EF4-FFF2-40B4-BE49-F238E27FC236}">
                <a16:creationId xmlns:a16="http://schemas.microsoft.com/office/drawing/2014/main" id="{DFD198FE-0030-5D0A-A8AE-433FE24FA4ED}"/>
              </a:ext>
            </a:extLst>
          </p:cNvPr>
          <p:cNvPicPr>
            <a:picLocks noChangeAspect="1"/>
          </p:cNvPicPr>
          <p:nvPr/>
        </p:nvPicPr>
        <p:blipFill>
          <a:blip r:embed="rId3"/>
          <a:stretch>
            <a:fillRect/>
          </a:stretch>
        </p:blipFill>
        <p:spPr>
          <a:xfrm>
            <a:off x="5248859" y="1930400"/>
            <a:ext cx="6610575" cy="4409440"/>
          </a:xfrm>
          <a:prstGeom prst="rect">
            <a:avLst/>
          </a:prstGeom>
          <a:ln>
            <a:noFill/>
          </a:ln>
          <a:effectLst>
            <a:outerShdw blurRad="190500" algn="tl" rotWithShape="0">
              <a:srgbClr val="000000">
                <a:alpha val="70000"/>
              </a:srgbClr>
            </a:outerShdw>
          </a:effectLst>
        </p:spPr>
      </p:pic>
      <p:cxnSp>
        <p:nvCxnSpPr>
          <p:cNvPr id="9" name="Straight Arrow Connector 8">
            <a:extLst>
              <a:ext uri="{FF2B5EF4-FFF2-40B4-BE49-F238E27FC236}">
                <a16:creationId xmlns:a16="http://schemas.microsoft.com/office/drawing/2014/main" id="{66E7F51E-D235-7841-FDF5-65F0342417C0}"/>
              </a:ext>
            </a:extLst>
          </p:cNvPr>
          <p:cNvCxnSpPr>
            <a:cxnSpLocks/>
          </p:cNvCxnSpPr>
          <p:nvPr/>
        </p:nvCxnSpPr>
        <p:spPr>
          <a:xfrm>
            <a:off x="4297680" y="3467340"/>
            <a:ext cx="99161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AA0A945-B56F-D23C-818F-7D4D94838039}"/>
              </a:ext>
            </a:extLst>
          </p:cNvPr>
          <p:cNvCxnSpPr>
            <a:cxnSpLocks/>
          </p:cNvCxnSpPr>
          <p:nvPr/>
        </p:nvCxnSpPr>
        <p:spPr>
          <a:xfrm>
            <a:off x="4505960" y="5885420"/>
            <a:ext cx="78333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029D683-B57E-C44D-B253-A643F93307EC}"/>
              </a:ext>
            </a:extLst>
          </p:cNvPr>
          <p:cNvCxnSpPr>
            <a:cxnSpLocks/>
          </p:cNvCxnSpPr>
          <p:nvPr/>
        </p:nvCxnSpPr>
        <p:spPr>
          <a:xfrm>
            <a:off x="3586480" y="5214860"/>
            <a:ext cx="170281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860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Machine Learning, AI tools, and Analysis</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fontScale="92500"/>
          </a:bodyPr>
          <a:lstStyle/>
          <a:p>
            <a:pPr marL="0" indent="0" algn="ctr">
              <a:buNone/>
            </a:pPr>
            <a:r>
              <a:rPr lang="en-US" sz="1800" b="1" dirty="0">
                <a:solidFill>
                  <a:srgbClr val="FF6600"/>
                </a:solidFill>
                <a:effectLst/>
                <a:latin typeface="Aptos"/>
                <a:ea typeface="Times New Roman" panose="02020603050405020304" pitchFamily="18" charset="0"/>
                <a:cs typeface="Arial"/>
              </a:rPr>
              <a:t>Step 1: Gather &amp; Visualize Data</a:t>
            </a:r>
          </a:p>
        </p:txBody>
      </p:sp>
      <p:sp>
        <p:nvSpPr>
          <p:cNvPr id="7" name="TextBox 6">
            <a:extLst>
              <a:ext uri="{FF2B5EF4-FFF2-40B4-BE49-F238E27FC236}">
                <a16:creationId xmlns:a16="http://schemas.microsoft.com/office/drawing/2014/main" id="{F2BE38B3-7D6C-0C69-DFC2-DE37649573D7}"/>
              </a:ext>
            </a:extLst>
          </p:cNvPr>
          <p:cNvSpPr txBox="1"/>
          <p:nvPr/>
        </p:nvSpPr>
        <p:spPr>
          <a:xfrm>
            <a:off x="819574" y="1633976"/>
            <a:ext cx="9104979" cy="646331"/>
          </a:xfrm>
          <a:prstGeom prst="rect">
            <a:avLst/>
          </a:prstGeom>
          <a:noFill/>
        </p:spPr>
        <p:txBody>
          <a:bodyPr wrap="square" lIns="91440" tIns="45720" rIns="91440" bIns="45720" anchor="t">
            <a:spAutoFit/>
          </a:bodyPr>
          <a:lstStyle/>
          <a:p>
            <a:r>
              <a:rPr lang="en-US" dirty="0">
                <a:latin typeface="Aptos"/>
              </a:rPr>
              <a:t>Now we can actually see all of the data clearly! It is important to correctly visualize your data, so that you can fully understand  what it represents. </a:t>
            </a:r>
          </a:p>
        </p:txBody>
      </p:sp>
      <p:pic>
        <p:nvPicPr>
          <p:cNvPr id="8193" name="Picture 1">
            <a:extLst>
              <a:ext uri="{FF2B5EF4-FFF2-40B4-BE49-F238E27FC236}">
                <a16:creationId xmlns:a16="http://schemas.microsoft.com/office/drawing/2014/main" id="{37E7F26F-EFB5-45E2-1AD1-EDB3F341A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4730" y="2533035"/>
            <a:ext cx="4626470" cy="346985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1">
            <a:extLst>
              <a:ext uri="{FF2B5EF4-FFF2-40B4-BE49-F238E27FC236}">
                <a16:creationId xmlns:a16="http://schemas.microsoft.com/office/drawing/2014/main" id="{DE9E6F47-0D56-4603-B113-F74E76EE6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574" y="2671552"/>
            <a:ext cx="4248325" cy="31877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CFB992F6-BDC1-C68E-13AF-D418ACC32AC8}"/>
              </a:ext>
            </a:extLst>
          </p:cNvPr>
          <p:cNvCxnSpPr>
            <a:cxnSpLocks/>
          </p:cNvCxnSpPr>
          <p:nvPr/>
        </p:nvCxnSpPr>
        <p:spPr>
          <a:xfrm>
            <a:off x="5283200" y="4188700"/>
            <a:ext cx="80679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79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Machine Learning, AI tools, and Analysis</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a:bodyPr>
          <a:lstStyle/>
          <a:p>
            <a:pPr marL="0" indent="0" algn="ctr">
              <a:buNone/>
            </a:pPr>
            <a:r>
              <a:rPr lang="en-US" sz="1800" b="1" dirty="0">
                <a:solidFill>
                  <a:srgbClr val="FF6600"/>
                </a:solidFill>
                <a:effectLst/>
                <a:latin typeface="Aptos"/>
                <a:ea typeface="Times New Roman" panose="02020603050405020304" pitchFamily="18" charset="0"/>
                <a:cs typeface="Arial"/>
              </a:rPr>
              <a:t>Step 2: Fit the KNN Model</a:t>
            </a:r>
            <a:endParaRPr lang="en-US" sz="2800" dirty="0">
              <a:solidFill>
                <a:srgbClr val="FF6600"/>
              </a:solidFill>
              <a:latin typeface="Aptos"/>
              <a:cs typeface="Aria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819574" y="1633976"/>
            <a:ext cx="9104979" cy="2031325"/>
          </a:xfrm>
          <a:prstGeom prst="rect">
            <a:avLst/>
          </a:prstGeom>
          <a:noFill/>
        </p:spPr>
        <p:txBody>
          <a:bodyPr wrap="square" lIns="91440" tIns="45720" rIns="91440" bIns="45720" anchor="t">
            <a:spAutoFit/>
          </a:bodyPr>
          <a:lstStyle/>
          <a:p>
            <a:r>
              <a:rPr lang="en-US" dirty="0">
                <a:latin typeface="Aptos"/>
              </a:rPr>
              <a:t>Now that we have successfully visualized the data, we can begin to working with the KNN model. You can fit a KNN model by passing a table of data through the </a:t>
            </a:r>
            <a:r>
              <a:rPr lang="en-US" dirty="0" err="1">
                <a:solidFill>
                  <a:srgbClr val="FF6600"/>
                </a:solidFill>
                <a:latin typeface="Aptos"/>
              </a:rPr>
              <a:t>fitcknn</a:t>
            </a:r>
            <a:r>
              <a:rPr lang="en-US" dirty="0">
                <a:solidFill>
                  <a:srgbClr val="FF6600"/>
                </a:solidFill>
                <a:latin typeface="Aptos"/>
              </a:rPr>
              <a:t>()</a:t>
            </a:r>
            <a:r>
              <a:rPr lang="en-US" dirty="0">
                <a:latin typeface="Aptos"/>
              </a:rPr>
              <a:t> function.</a:t>
            </a:r>
            <a:br>
              <a:rPr lang="en-US" dirty="0">
                <a:latin typeface="Aptos"/>
              </a:rPr>
            </a:br>
            <a:endParaRPr lang="en-US" dirty="0">
              <a:latin typeface="Aptos"/>
            </a:endParaRPr>
          </a:p>
          <a:p>
            <a:r>
              <a:rPr lang="en-US" dirty="0">
                <a:solidFill>
                  <a:srgbClr val="00B050"/>
                </a:solidFill>
                <a:latin typeface="Miriam Fixed" panose="020F0502020204030204" pitchFamily="49" charset="-79"/>
                <a:cs typeface="Miriam Fixed" panose="020F0502020204030204" pitchFamily="49" charset="-79"/>
              </a:rPr>
              <a:t>% mdl = </a:t>
            </a:r>
            <a:r>
              <a:rPr lang="en-US" dirty="0" err="1">
                <a:solidFill>
                  <a:srgbClr val="00B050"/>
                </a:solidFill>
                <a:latin typeface="Miriam Fixed" panose="020F0502020204030204" pitchFamily="49" charset="-79"/>
                <a:cs typeface="Miriam Fixed" panose="020F0502020204030204" pitchFamily="49" charset="-79"/>
              </a:rPr>
              <a:t>fitcknn</a:t>
            </a:r>
            <a:r>
              <a:rPr lang="en-US" dirty="0">
                <a:solidFill>
                  <a:srgbClr val="00B050"/>
                </a:solidFill>
                <a:latin typeface="Miriam Fixed" panose="020F0502020204030204" pitchFamily="49" charset="-79"/>
                <a:cs typeface="Miriam Fixed" panose="020F0502020204030204" pitchFamily="49" charset="-79"/>
              </a:rPr>
              <a:t>(data,"</a:t>
            </a:r>
            <a:r>
              <a:rPr lang="en-US" dirty="0" err="1">
                <a:solidFill>
                  <a:srgbClr val="00B050"/>
                </a:solidFill>
                <a:latin typeface="Miriam Fixed" panose="020F0502020204030204" pitchFamily="49" charset="-79"/>
                <a:cs typeface="Miriam Fixed" panose="020F0502020204030204" pitchFamily="49" charset="-79"/>
              </a:rPr>
              <a:t>ResponseVariable</a:t>
            </a:r>
            <a:r>
              <a:rPr lang="en-US" dirty="0">
                <a:solidFill>
                  <a:srgbClr val="00B050"/>
                </a:solidFill>
                <a:latin typeface="Miriam Fixed" panose="020F0502020204030204" pitchFamily="49" charset="-79"/>
                <a:cs typeface="Miriam Fixed" panose="020F0502020204030204" pitchFamily="49" charset="-79"/>
              </a:rPr>
              <a:t>");</a:t>
            </a:r>
            <a:br>
              <a:rPr lang="en-US" dirty="0">
                <a:solidFill>
                  <a:srgbClr val="00B050"/>
                </a:solidFill>
                <a:latin typeface="Miriam Fixed" panose="020F0502020204030204" pitchFamily="49" charset="-79"/>
                <a:cs typeface="Miriam Fixed" panose="020F0502020204030204" pitchFamily="49" charset="-79"/>
              </a:rPr>
            </a:br>
            <a:endParaRPr lang="en-US" dirty="0">
              <a:solidFill>
                <a:srgbClr val="00B050"/>
              </a:solidFill>
              <a:latin typeface="Miriam Fixed" panose="020F0502020204030204" pitchFamily="49" charset="-79"/>
              <a:cs typeface="Miriam Fixed" panose="020F0502020204030204" pitchFamily="49" charset="-79"/>
            </a:endParaRPr>
          </a:p>
          <a:p>
            <a:r>
              <a:rPr lang="en-US" dirty="0">
                <a:latin typeface="Aptos"/>
              </a:rPr>
              <a:t>The second input is the name of the response variable in the table (the class you want the model to predict). The output is a variable containing the fitted model.</a:t>
            </a:r>
          </a:p>
        </p:txBody>
      </p:sp>
      <p:sp>
        <p:nvSpPr>
          <p:cNvPr id="6" name="TextBox 5">
            <a:extLst>
              <a:ext uri="{FF2B5EF4-FFF2-40B4-BE49-F238E27FC236}">
                <a16:creationId xmlns:a16="http://schemas.microsoft.com/office/drawing/2014/main" id="{B316C44F-54F8-17B1-3683-BA4EA1AC0E67}"/>
              </a:ext>
            </a:extLst>
          </p:cNvPr>
          <p:cNvSpPr txBox="1"/>
          <p:nvPr/>
        </p:nvSpPr>
        <p:spPr>
          <a:xfrm>
            <a:off x="819574" y="3951013"/>
            <a:ext cx="3417146" cy="2585323"/>
          </a:xfrm>
          <a:prstGeom prst="rect">
            <a:avLst/>
          </a:prstGeom>
          <a:noFill/>
        </p:spPr>
        <p:txBody>
          <a:bodyPr wrap="square">
            <a:spAutoFit/>
          </a:bodyPr>
          <a:lstStyle/>
          <a:p>
            <a:pPr algn="l"/>
            <a:r>
              <a:rPr lang="en-US" b="1" i="0" u="sng" dirty="0">
                <a:solidFill>
                  <a:srgbClr val="00B050"/>
                </a:solidFill>
                <a:effectLst/>
                <a:latin typeface="Helvetica" panose="020B0604020202020204" pitchFamily="34" charset="0"/>
              </a:rPr>
              <a:t>Now You Try It!</a:t>
            </a:r>
            <a:br>
              <a:rPr lang="en-US" b="1" i="0" u="sng" dirty="0">
                <a:solidFill>
                  <a:srgbClr val="00B050"/>
                </a:solidFill>
                <a:effectLst/>
                <a:latin typeface="Helvetica" panose="020B0604020202020204" pitchFamily="34" charset="0"/>
              </a:rPr>
            </a:br>
            <a:endParaRPr lang="en-US" b="0" i="0" dirty="0">
              <a:solidFill>
                <a:srgbClr val="00B050"/>
              </a:solidFill>
              <a:effectLst/>
              <a:latin typeface="Helvetica" panose="020B0604020202020204" pitchFamily="34" charset="0"/>
            </a:endParaRPr>
          </a:p>
          <a:p>
            <a:pPr algn="l"/>
            <a:r>
              <a:rPr lang="en-US" b="0" i="0" dirty="0">
                <a:solidFill>
                  <a:srgbClr val="212121"/>
                </a:solidFill>
                <a:effectLst/>
                <a:latin typeface="Helvetica" panose="020B0604020202020204" pitchFamily="34" charset="0"/>
              </a:rPr>
              <a:t>Fit a model to the data stored in </a:t>
            </a:r>
            <a:r>
              <a:rPr lang="en-US" b="0" i="0" dirty="0" err="1">
                <a:solidFill>
                  <a:srgbClr val="FF6600"/>
                </a:solidFill>
                <a:effectLst/>
                <a:latin typeface="Helvetica" panose="020B0604020202020204" pitchFamily="34" charset="0"/>
              </a:rPr>
              <a:t>RacerTestData</a:t>
            </a:r>
            <a:r>
              <a:rPr lang="en-US" b="0" i="0" dirty="0">
                <a:solidFill>
                  <a:srgbClr val="212121"/>
                </a:solidFill>
                <a:effectLst/>
                <a:latin typeface="Helvetica" panose="020B0604020202020204" pitchFamily="34" charset="0"/>
              </a:rPr>
              <a:t> by using the </a:t>
            </a:r>
            <a:r>
              <a:rPr lang="en-US" b="0" i="0" dirty="0" err="1">
                <a:solidFill>
                  <a:srgbClr val="FF6600"/>
                </a:solidFill>
                <a:effectLst/>
                <a:latin typeface="Aptos" panose="020B0004020202020204" pitchFamily="34" charset="0"/>
              </a:rPr>
              <a:t>fitcknn</a:t>
            </a:r>
            <a:r>
              <a:rPr lang="en-US" b="0" i="0" dirty="0">
                <a:solidFill>
                  <a:srgbClr val="FF6600"/>
                </a:solidFill>
                <a:effectLst/>
                <a:latin typeface="Aptos" panose="020B0004020202020204" pitchFamily="34" charset="0"/>
              </a:rPr>
              <a:t>()</a:t>
            </a:r>
            <a:r>
              <a:rPr lang="en-US" b="0" i="0" dirty="0">
                <a:solidFill>
                  <a:srgbClr val="212121"/>
                </a:solidFill>
                <a:effectLst/>
                <a:latin typeface="Helvetica" panose="020B0604020202020204" pitchFamily="34" charset="0"/>
              </a:rPr>
              <a:t> function. The known classes are stored in the variable named </a:t>
            </a:r>
            <a:r>
              <a:rPr lang="en-US" b="0" i="0" dirty="0">
                <a:solidFill>
                  <a:srgbClr val="FF6600"/>
                </a:solidFill>
                <a:effectLst/>
                <a:latin typeface="Helvetica" panose="020B0604020202020204" pitchFamily="34" charset="0"/>
              </a:rPr>
              <a:t>Driver</a:t>
            </a:r>
            <a:r>
              <a:rPr lang="en-US" b="0" i="0" dirty="0">
                <a:solidFill>
                  <a:srgbClr val="212121"/>
                </a:solidFill>
                <a:effectLst/>
                <a:latin typeface="Helvetica" panose="020B0604020202020204" pitchFamily="34" charset="0"/>
              </a:rPr>
              <a:t>. Store the resulting model in a variable named </a:t>
            </a:r>
            <a:r>
              <a:rPr lang="en-US" b="0" i="0" dirty="0" err="1">
                <a:solidFill>
                  <a:srgbClr val="FF6600"/>
                </a:solidFill>
                <a:effectLst/>
                <a:latin typeface="Aptos" panose="020B0004020202020204" pitchFamily="34" charset="0"/>
              </a:rPr>
              <a:t>knnmodel</a:t>
            </a:r>
            <a:r>
              <a:rPr lang="en-US" b="0" i="0" dirty="0">
                <a:solidFill>
                  <a:srgbClr val="212121"/>
                </a:solidFill>
                <a:effectLst/>
                <a:latin typeface="Helvetica" panose="020B0604020202020204" pitchFamily="34" charset="0"/>
              </a:rPr>
              <a:t>.</a:t>
            </a:r>
          </a:p>
        </p:txBody>
      </p:sp>
      <p:pic>
        <p:nvPicPr>
          <p:cNvPr id="10" name="Picture 9">
            <a:extLst>
              <a:ext uri="{FF2B5EF4-FFF2-40B4-BE49-F238E27FC236}">
                <a16:creationId xmlns:a16="http://schemas.microsoft.com/office/drawing/2014/main" id="{99F7A338-74F7-6E33-6CD4-0924402E2994}"/>
              </a:ext>
            </a:extLst>
          </p:cNvPr>
          <p:cNvPicPr>
            <a:picLocks noChangeAspect="1"/>
          </p:cNvPicPr>
          <p:nvPr/>
        </p:nvPicPr>
        <p:blipFill>
          <a:blip r:embed="rId3"/>
          <a:stretch>
            <a:fillRect/>
          </a:stretch>
        </p:blipFill>
        <p:spPr>
          <a:xfrm>
            <a:off x="4345997" y="4246880"/>
            <a:ext cx="7633180" cy="12061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EFC1C0A7-1B9F-40B1-B3E0-C9EF76888A2F}"/>
              </a:ext>
            </a:extLst>
          </p:cNvPr>
          <p:cNvSpPr txBox="1"/>
          <p:nvPr/>
        </p:nvSpPr>
        <p:spPr>
          <a:xfrm>
            <a:off x="4345997" y="5849958"/>
            <a:ext cx="6101080" cy="523220"/>
          </a:xfrm>
          <a:prstGeom prst="rect">
            <a:avLst/>
          </a:prstGeom>
          <a:noFill/>
        </p:spPr>
        <p:txBody>
          <a:bodyPr wrap="square">
            <a:spAutoFit/>
          </a:bodyPr>
          <a:lstStyle/>
          <a:p>
            <a:r>
              <a:rPr lang="en-US" sz="1400" b="1" dirty="0">
                <a:solidFill>
                  <a:srgbClr val="0070C0"/>
                </a:solidFill>
                <a:latin typeface="Aptos" panose="020B0004020202020204" pitchFamily="34" charset="0"/>
              </a:rPr>
              <a:t>The class names in the output should be</a:t>
            </a:r>
            <a:br>
              <a:rPr lang="en-US" sz="1400" b="1" dirty="0">
                <a:solidFill>
                  <a:srgbClr val="0070C0"/>
                </a:solidFill>
                <a:latin typeface="Aptos" panose="020B0004020202020204" pitchFamily="34" charset="0"/>
              </a:rPr>
            </a:br>
            <a:r>
              <a:rPr lang="en-US" sz="1400" b="1" dirty="0">
                <a:solidFill>
                  <a:srgbClr val="0070C0"/>
                </a:solidFill>
                <a:latin typeface="Aptos" panose="020B0004020202020204" pitchFamily="34" charset="0"/>
              </a:rPr>
              <a:t>Hamilton, Norris, Ricciardo, </a:t>
            </a:r>
            <a:r>
              <a:rPr lang="en-US" sz="1400" b="1" dirty="0" err="1">
                <a:solidFill>
                  <a:srgbClr val="0070C0"/>
                </a:solidFill>
                <a:latin typeface="Aptos" panose="020B0004020202020204" pitchFamily="34" charset="0"/>
              </a:rPr>
              <a:t>Tsunoda</a:t>
            </a:r>
            <a:r>
              <a:rPr lang="en-US" sz="1400" b="1" dirty="0">
                <a:solidFill>
                  <a:srgbClr val="0070C0"/>
                </a:solidFill>
                <a:latin typeface="Aptos" panose="020B0004020202020204" pitchFamily="34" charset="0"/>
              </a:rPr>
              <a:t>, &amp; Verstappen.</a:t>
            </a:r>
          </a:p>
        </p:txBody>
      </p:sp>
      <p:pic>
        <p:nvPicPr>
          <p:cNvPr id="5" name="Graphic 4" descr="Race Flag with solid fill">
            <a:extLst>
              <a:ext uri="{FF2B5EF4-FFF2-40B4-BE49-F238E27FC236}">
                <a16:creationId xmlns:a16="http://schemas.microsoft.com/office/drawing/2014/main" id="{F795628A-8D38-C10A-18E0-F3C989FED1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9200" y="2087880"/>
            <a:ext cx="1341120" cy="1341120"/>
          </a:xfrm>
          <a:prstGeom prst="rect">
            <a:avLst/>
          </a:prstGeom>
        </p:spPr>
      </p:pic>
    </p:spTree>
    <p:extLst>
      <p:ext uri="{BB962C8B-B14F-4D97-AF65-F5344CB8AC3E}">
        <p14:creationId xmlns:p14="http://schemas.microsoft.com/office/powerpoint/2010/main" val="1426280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Machine Learning, AI tools, and Analysis</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a:bodyPr>
          <a:lstStyle/>
          <a:p>
            <a:pPr marL="0" indent="0" algn="ctr">
              <a:buNone/>
            </a:pPr>
            <a:r>
              <a:rPr lang="en-US" sz="1800" b="1" dirty="0">
                <a:solidFill>
                  <a:srgbClr val="FF6600"/>
                </a:solidFill>
                <a:effectLst/>
                <a:latin typeface="Aptos"/>
                <a:ea typeface="Times New Roman" panose="02020603050405020304" pitchFamily="18" charset="0"/>
                <a:cs typeface="Arial"/>
              </a:rPr>
              <a:t>Step 2: Fit the KNN Model</a:t>
            </a:r>
            <a:endParaRPr lang="en-US" sz="2800" dirty="0">
              <a:solidFill>
                <a:srgbClr val="FF6600"/>
              </a:solidFill>
              <a:latin typeface="Aptos"/>
              <a:cs typeface="Aria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819574" y="1644136"/>
            <a:ext cx="8403939" cy="4791154"/>
          </a:xfrm>
          <a:prstGeom prst="rect">
            <a:avLst/>
          </a:prstGeom>
          <a:noFill/>
        </p:spPr>
        <p:txBody>
          <a:bodyPr wrap="square" lIns="91440" tIns="45720" rIns="91440" bIns="45720" anchor="t">
            <a:spAutoFit/>
          </a:bodyPr>
          <a:lstStyle/>
          <a:p>
            <a:r>
              <a:rPr lang="en-US" dirty="0">
                <a:latin typeface="Aptos"/>
              </a:rPr>
              <a:t>The model is now ready to start making predictions using  the </a:t>
            </a:r>
            <a:r>
              <a:rPr lang="en-US" dirty="0">
                <a:solidFill>
                  <a:srgbClr val="FF6600"/>
                </a:solidFill>
                <a:latin typeface="Aptos"/>
              </a:rPr>
              <a:t>predict()</a:t>
            </a:r>
            <a:r>
              <a:rPr lang="en-US" dirty="0">
                <a:latin typeface="Aptos"/>
              </a:rPr>
              <a:t> function.</a:t>
            </a:r>
            <a:br>
              <a:rPr lang="en-US" dirty="0">
                <a:latin typeface="Aptos"/>
              </a:rPr>
            </a:br>
            <a:br>
              <a:rPr lang="en-US" dirty="0">
                <a:solidFill>
                  <a:srgbClr val="00B050"/>
                </a:solidFill>
                <a:latin typeface="Miriam Fixed" panose="020B0509050101010101" pitchFamily="49" charset="-79"/>
                <a:cs typeface="Miriam Fixed" panose="020B0509050101010101" pitchFamily="49" charset="-79"/>
              </a:rPr>
            </a:br>
            <a:r>
              <a:rPr lang="en-US" dirty="0">
                <a:solidFill>
                  <a:srgbClr val="00B050"/>
                </a:solidFill>
                <a:latin typeface="Miriam Fixed" panose="020B0509050101010101" pitchFamily="49" charset="-79"/>
                <a:cs typeface="Miriam Fixed" panose="020B0509050101010101" pitchFamily="49" charset="-79"/>
              </a:rPr>
              <a:t>% </a:t>
            </a:r>
            <a:r>
              <a:rPr lang="en-US" dirty="0" err="1">
                <a:solidFill>
                  <a:srgbClr val="00B050"/>
                </a:solidFill>
                <a:latin typeface="Miriam Fixed" panose="020B0509050101010101" pitchFamily="49" charset="-79"/>
                <a:cs typeface="Miriam Fixed" panose="020B0509050101010101" pitchFamily="49" charset="-79"/>
              </a:rPr>
              <a:t>predClass</a:t>
            </a:r>
            <a:r>
              <a:rPr lang="en-US" dirty="0">
                <a:solidFill>
                  <a:srgbClr val="00B050"/>
                </a:solidFill>
                <a:latin typeface="Miriam Fixed" panose="020B0509050101010101" pitchFamily="49" charset="-79"/>
                <a:cs typeface="Miriam Fixed" panose="020B0509050101010101" pitchFamily="49" charset="-79"/>
              </a:rPr>
              <a:t> = predict(</a:t>
            </a:r>
            <a:r>
              <a:rPr lang="en-US" dirty="0" err="1">
                <a:solidFill>
                  <a:srgbClr val="00B050"/>
                </a:solidFill>
                <a:latin typeface="Miriam Fixed" panose="020B0509050101010101" pitchFamily="49" charset="-79"/>
                <a:cs typeface="Miriam Fixed" panose="020B0509050101010101" pitchFamily="49" charset="-79"/>
              </a:rPr>
              <a:t>model,newdata</a:t>
            </a:r>
            <a:r>
              <a:rPr lang="en-US" dirty="0">
                <a:solidFill>
                  <a:srgbClr val="00B050"/>
                </a:solidFill>
                <a:latin typeface="Miriam Fixed" panose="020B0509050101010101" pitchFamily="49" charset="-79"/>
                <a:cs typeface="Miriam Fixed" panose="020B0509050101010101" pitchFamily="49" charset="-79"/>
              </a:rPr>
              <a:t>)</a:t>
            </a:r>
            <a:br>
              <a:rPr lang="en-US" dirty="0">
                <a:solidFill>
                  <a:srgbClr val="00B050"/>
                </a:solidFill>
                <a:latin typeface="Miriam Fixed" panose="020B0509050101010101" pitchFamily="49" charset="-79"/>
                <a:cs typeface="Miriam Fixed" panose="020B0509050101010101" pitchFamily="49" charset="-79"/>
              </a:rPr>
            </a:br>
            <a:endParaRPr lang="en-US" dirty="0">
              <a:solidFill>
                <a:srgbClr val="00B050"/>
              </a:solidFill>
              <a:latin typeface="Miriam Fixed" panose="020B0509050101010101" pitchFamily="49" charset="-79"/>
              <a:cs typeface="Miriam Fixed" panose="020B0509050101010101" pitchFamily="49" charset="-79"/>
            </a:endParaRPr>
          </a:p>
          <a:p>
            <a:r>
              <a:rPr lang="en-US" dirty="0">
                <a:latin typeface="Aptos"/>
              </a:rPr>
              <a:t>The inputs are the trained model and the observations. The output is a categorical array of predictions for each observation in </a:t>
            </a:r>
            <a:r>
              <a:rPr lang="en-US" dirty="0" err="1">
                <a:solidFill>
                  <a:srgbClr val="FF6600"/>
                </a:solidFill>
                <a:latin typeface="Aptos"/>
              </a:rPr>
              <a:t>newdata</a:t>
            </a:r>
            <a:r>
              <a:rPr lang="en-US" dirty="0">
                <a:latin typeface="Aptos"/>
              </a:rPr>
              <a:t>.</a:t>
            </a:r>
            <a:br>
              <a:rPr lang="en-US" dirty="0">
                <a:latin typeface="Aptos"/>
              </a:rPr>
            </a:br>
            <a:endParaRPr lang="en-US" dirty="0">
              <a:latin typeface="Aptos"/>
            </a:endParaRPr>
          </a:p>
          <a:p>
            <a:endParaRPr lang="en-US" dirty="0">
              <a:latin typeface="Aptos"/>
            </a:endParaRPr>
          </a:p>
          <a:p>
            <a:endParaRPr lang="en-US" dirty="0">
              <a:latin typeface="Aptos"/>
            </a:endParaRPr>
          </a:p>
          <a:p>
            <a:endParaRPr lang="en-US" dirty="0">
              <a:latin typeface="Aptos"/>
            </a:endParaRPr>
          </a:p>
          <a:p>
            <a:endParaRPr lang="en-US" dirty="0">
              <a:latin typeface="Aptos"/>
            </a:endParaRPr>
          </a:p>
          <a:p>
            <a:endParaRPr lang="en-US" dirty="0">
              <a:latin typeface="Aptos"/>
            </a:endParaRPr>
          </a:p>
          <a:p>
            <a:endParaRPr lang="en-US" dirty="0">
              <a:latin typeface="Aptos"/>
            </a:endParaRPr>
          </a:p>
          <a:p>
            <a:endParaRPr lang="en-US" dirty="0">
              <a:latin typeface="Aptos"/>
            </a:endParaRPr>
          </a:p>
          <a:p>
            <a:r>
              <a:rPr lang="en-US" dirty="0">
                <a:latin typeface="Aptos"/>
              </a:rPr>
              <a:t>The code above uses the </a:t>
            </a:r>
            <a:r>
              <a:rPr lang="en-US" dirty="0">
                <a:solidFill>
                  <a:srgbClr val="FF6600"/>
                </a:solidFill>
                <a:latin typeface="Aptos"/>
              </a:rPr>
              <a:t>predict()</a:t>
            </a:r>
            <a:r>
              <a:rPr lang="en-US" dirty="0">
                <a:latin typeface="Aptos"/>
              </a:rPr>
              <a:t> function along with the trained model </a:t>
            </a:r>
            <a:r>
              <a:rPr lang="en-US" dirty="0" err="1">
                <a:solidFill>
                  <a:srgbClr val="FF6600"/>
                </a:solidFill>
                <a:latin typeface="Aptos"/>
              </a:rPr>
              <a:t>knnmodel</a:t>
            </a:r>
            <a:r>
              <a:rPr lang="en-US" dirty="0">
                <a:solidFill>
                  <a:srgbClr val="FF6600"/>
                </a:solidFill>
                <a:latin typeface="Aptos"/>
              </a:rPr>
              <a:t> </a:t>
            </a:r>
            <a:r>
              <a:rPr lang="en-US" dirty="0">
                <a:latin typeface="Aptos"/>
              </a:rPr>
              <a:t>to determine, which racer is likely to have a starting position of 12 and a final position of 10. Based on the inputs the model predicts that the driver is </a:t>
            </a:r>
            <a:r>
              <a:rPr lang="en-US" dirty="0" err="1">
                <a:solidFill>
                  <a:srgbClr val="FF6600"/>
                </a:solidFill>
                <a:latin typeface="Aptos"/>
              </a:rPr>
              <a:t>Tsunoda</a:t>
            </a:r>
            <a:r>
              <a:rPr lang="en-US" dirty="0">
                <a:latin typeface="Aptos"/>
              </a:rPr>
              <a:t>. </a:t>
            </a:r>
          </a:p>
        </p:txBody>
      </p:sp>
      <p:cxnSp>
        <p:nvCxnSpPr>
          <p:cNvPr id="4" name="Straight Arrow Connector 3">
            <a:extLst>
              <a:ext uri="{FF2B5EF4-FFF2-40B4-BE49-F238E27FC236}">
                <a16:creationId xmlns:a16="http://schemas.microsoft.com/office/drawing/2014/main" id="{5B495BC7-8517-C900-FDFA-E055504F6753}"/>
              </a:ext>
            </a:extLst>
          </p:cNvPr>
          <p:cNvCxnSpPr>
            <a:cxnSpLocks/>
          </p:cNvCxnSpPr>
          <p:nvPr/>
        </p:nvCxnSpPr>
        <p:spPr>
          <a:xfrm flipV="1">
            <a:off x="3525520" y="2551272"/>
            <a:ext cx="548640" cy="2567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C3A33F5-A187-6097-F169-B5587E7F71A4}"/>
              </a:ext>
            </a:extLst>
          </p:cNvPr>
          <p:cNvCxnSpPr>
            <a:cxnSpLocks/>
          </p:cNvCxnSpPr>
          <p:nvPr/>
        </p:nvCxnSpPr>
        <p:spPr>
          <a:xfrm flipH="1" flipV="1">
            <a:off x="5242560" y="2551272"/>
            <a:ext cx="409873" cy="2769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35D1C60E-0C94-7356-60BE-29155C432914}"/>
              </a:ext>
            </a:extLst>
          </p:cNvPr>
          <p:cNvPicPr>
            <a:picLocks noChangeAspect="1"/>
          </p:cNvPicPr>
          <p:nvPr/>
        </p:nvPicPr>
        <p:blipFill>
          <a:blip r:embed="rId3"/>
          <a:stretch>
            <a:fillRect/>
          </a:stretch>
        </p:blipFill>
        <p:spPr>
          <a:xfrm>
            <a:off x="1497981" y="3671967"/>
            <a:ext cx="7130344" cy="1562217"/>
          </a:xfrm>
          <a:prstGeom prst="rect">
            <a:avLst/>
          </a:prstGeom>
          <a:ln>
            <a:noFill/>
          </a:ln>
          <a:effectLst>
            <a:outerShdw blurRad="190500" algn="tl" rotWithShape="0">
              <a:srgbClr val="000000">
                <a:alpha val="70000"/>
              </a:srgbClr>
            </a:outerShdw>
          </a:effectLst>
        </p:spPr>
      </p:pic>
      <p:pic>
        <p:nvPicPr>
          <p:cNvPr id="6" name="Graphic 5" descr="Race Car with solid fill">
            <a:extLst>
              <a:ext uri="{FF2B5EF4-FFF2-40B4-BE49-F238E27FC236}">
                <a16:creationId xmlns:a16="http://schemas.microsoft.com/office/drawing/2014/main" id="{580A2966-2DBE-D827-90B1-9834EEBA3C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454640" y="3896360"/>
            <a:ext cx="1320800" cy="1341120"/>
          </a:xfrm>
          <a:prstGeom prst="rect">
            <a:avLst/>
          </a:prstGeom>
        </p:spPr>
      </p:pic>
      <p:pic>
        <p:nvPicPr>
          <p:cNvPr id="12" name="Graphic 11" descr="Race Flag with solid fill">
            <a:extLst>
              <a:ext uri="{FF2B5EF4-FFF2-40B4-BE49-F238E27FC236}">
                <a16:creationId xmlns:a16="http://schemas.microsoft.com/office/drawing/2014/main" id="{3EC6E7DF-9D5D-A18D-CF27-D586534B64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09200" y="2087880"/>
            <a:ext cx="1341120" cy="1341120"/>
          </a:xfrm>
          <a:prstGeom prst="rect">
            <a:avLst/>
          </a:prstGeom>
        </p:spPr>
      </p:pic>
    </p:spTree>
    <p:extLst>
      <p:ext uri="{BB962C8B-B14F-4D97-AF65-F5344CB8AC3E}">
        <p14:creationId xmlns:p14="http://schemas.microsoft.com/office/powerpoint/2010/main" val="291625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Machine Learning, AI tools, and Analysis</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a:bodyPr>
          <a:lstStyle/>
          <a:p>
            <a:pPr marL="0" indent="0" algn="ctr">
              <a:buNone/>
            </a:pPr>
            <a:r>
              <a:rPr lang="en-US" sz="1800" b="1" dirty="0">
                <a:solidFill>
                  <a:srgbClr val="FF6600"/>
                </a:solidFill>
                <a:effectLst/>
                <a:latin typeface="Aptos"/>
                <a:ea typeface="Times New Roman" panose="02020603050405020304" pitchFamily="18" charset="0"/>
                <a:cs typeface="Arial"/>
              </a:rPr>
              <a:t>Step 2: Fit the KNN Model</a:t>
            </a:r>
            <a:endParaRPr lang="en-US" sz="2800" dirty="0">
              <a:solidFill>
                <a:srgbClr val="FF6600"/>
              </a:solidFill>
              <a:latin typeface="Aptos"/>
              <a:cs typeface="Aria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608754" y="1815662"/>
            <a:ext cx="4013199" cy="3970318"/>
          </a:xfrm>
          <a:prstGeom prst="rect">
            <a:avLst/>
          </a:prstGeom>
          <a:noFill/>
        </p:spPr>
        <p:txBody>
          <a:bodyPr wrap="square" lIns="91440" tIns="45720" rIns="91440" bIns="45720" anchor="t">
            <a:spAutoFit/>
          </a:bodyPr>
          <a:lstStyle/>
          <a:p>
            <a:r>
              <a:rPr lang="en-US" dirty="0">
                <a:latin typeface="Aptos"/>
              </a:rPr>
              <a:t>Another feature of the KNN model is that you can specify the value of k in the </a:t>
            </a:r>
            <a:r>
              <a:rPr lang="en-US" dirty="0" err="1">
                <a:latin typeface="Aptos"/>
              </a:rPr>
              <a:t>kNN</a:t>
            </a:r>
            <a:r>
              <a:rPr lang="en-US" dirty="0">
                <a:latin typeface="Aptos"/>
              </a:rPr>
              <a:t> model by setting the </a:t>
            </a:r>
            <a:r>
              <a:rPr lang="en-US" dirty="0">
                <a:solidFill>
                  <a:srgbClr val="FF6600"/>
                </a:solidFill>
                <a:latin typeface="Aptos"/>
              </a:rPr>
              <a:t>"</a:t>
            </a:r>
            <a:r>
              <a:rPr lang="en-US" dirty="0" err="1">
                <a:solidFill>
                  <a:srgbClr val="FF6600"/>
                </a:solidFill>
                <a:latin typeface="Aptos"/>
              </a:rPr>
              <a:t>NumNeighbors</a:t>
            </a:r>
            <a:r>
              <a:rPr lang="en-US" dirty="0">
                <a:solidFill>
                  <a:srgbClr val="FF6600"/>
                </a:solidFill>
                <a:latin typeface="Aptos"/>
              </a:rPr>
              <a:t>" </a:t>
            </a:r>
            <a:r>
              <a:rPr lang="en-US" dirty="0">
                <a:latin typeface="Aptos"/>
              </a:rPr>
              <a:t>option when calling </a:t>
            </a:r>
            <a:r>
              <a:rPr lang="en-US" dirty="0" err="1">
                <a:solidFill>
                  <a:srgbClr val="FF6600"/>
                </a:solidFill>
                <a:latin typeface="Aptos"/>
              </a:rPr>
              <a:t>fitcknn</a:t>
            </a:r>
            <a:r>
              <a:rPr lang="en-US" dirty="0">
                <a:latin typeface="Aptos"/>
              </a:rPr>
              <a:t>. </a:t>
            </a:r>
          </a:p>
          <a:p>
            <a:endParaRPr lang="en-US" dirty="0">
              <a:latin typeface="Aptos"/>
            </a:endParaRPr>
          </a:p>
          <a:p>
            <a:endParaRPr lang="en-US" dirty="0">
              <a:latin typeface="Aptos"/>
            </a:endParaRPr>
          </a:p>
          <a:p>
            <a:endParaRPr lang="en-US" dirty="0">
              <a:latin typeface="Aptos"/>
            </a:endParaRPr>
          </a:p>
          <a:p>
            <a:endParaRPr lang="en-US" dirty="0">
              <a:latin typeface="Aptos"/>
            </a:endParaRPr>
          </a:p>
          <a:p>
            <a:r>
              <a:rPr lang="en-US" dirty="0">
                <a:latin typeface="Aptos"/>
              </a:rPr>
              <a:t>Adjusting the number of nearest neighbors the model utilizes can have an impact on the model's prediction, so let’s rerun the model to see if the prediction changes. </a:t>
            </a:r>
          </a:p>
        </p:txBody>
      </p:sp>
      <p:sp>
        <p:nvSpPr>
          <p:cNvPr id="9" name="TextBox 8">
            <a:extLst>
              <a:ext uri="{FF2B5EF4-FFF2-40B4-BE49-F238E27FC236}">
                <a16:creationId xmlns:a16="http://schemas.microsoft.com/office/drawing/2014/main" id="{64FE6CEE-F89A-B15C-32F2-13AEFF58F146}"/>
              </a:ext>
            </a:extLst>
          </p:cNvPr>
          <p:cNvSpPr txBox="1"/>
          <p:nvPr/>
        </p:nvSpPr>
        <p:spPr>
          <a:xfrm>
            <a:off x="5476240" y="1767213"/>
            <a:ext cx="4306074" cy="1477328"/>
          </a:xfrm>
          <a:prstGeom prst="rect">
            <a:avLst/>
          </a:prstGeom>
          <a:noFill/>
        </p:spPr>
        <p:txBody>
          <a:bodyPr wrap="square">
            <a:spAutoFit/>
          </a:bodyPr>
          <a:lstStyle/>
          <a:p>
            <a:r>
              <a:rPr lang="en-US" b="1" u="sng" dirty="0">
                <a:solidFill>
                  <a:srgbClr val="00B050"/>
                </a:solidFill>
                <a:latin typeface="Aptos" panose="020B0004020202020204" pitchFamily="34" charset="0"/>
              </a:rPr>
              <a:t>Now You Try It!</a:t>
            </a:r>
            <a:r>
              <a:rPr lang="en-US" dirty="0">
                <a:latin typeface="Aptos" panose="020B0004020202020204" pitchFamily="34" charset="0"/>
              </a:rPr>
              <a:t> </a:t>
            </a:r>
          </a:p>
          <a:p>
            <a:r>
              <a:rPr lang="en-US" dirty="0">
                <a:latin typeface="Aptos" panose="020B0004020202020204" pitchFamily="34" charset="0"/>
              </a:rPr>
              <a:t>Repeat the commands from the previous tasks but use the </a:t>
            </a:r>
            <a:r>
              <a:rPr lang="en-US" dirty="0">
                <a:solidFill>
                  <a:srgbClr val="FF6600"/>
                </a:solidFill>
                <a:latin typeface="Aptos" panose="020B0004020202020204" pitchFamily="34" charset="0"/>
              </a:rPr>
              <a:t>"</a:t>
            </a:r>
            <a:r>
              <a:rPr lang="en-US" dirty="0" err="1">
                <a:solidFill>
                  <a:srgbClr val="FF6600"/>
                </a:solidFill>
                <a:latin typeface="Aptos" panose="020B0004020202020204" pitchFamily="34" charset="0"/>
              </a:rPr>
              <a:t>NumNeighbors</a:t>
            </a:r>
            <a:r>
              <a:rPr lang="en-US" dirty="0">
                <a:solidFill>
                  <a:srgbClr val="FF6600"/>
                </a:solidFill>
                <a:latin typeface="Aptos" panose="020B0004020202020204" pitchFamily="34" charset="0"/>
              </a:rPr>
              <a:t>" </a:t>
            </a:r>
            <a:r>
              <a:rPr lang="en-US" dirty="0">
                <a:latin typeface="Aptos" panose="020B0004020202020204" pitchFamily="34" charset="0"/>
              </a:rPr>
              <a:t>option to change the number of neighbors in the model to 8.</a:t>
            </a:r>
          </a:p>
        </p:txBody>
      </p:sp>
      <p:sp>
        <p:nvSpPr>
          <p:cNvPr id="12" name="TextBox 11">
            <a:extLst>
              <a:ext uri="{FF2B5EF4-FFF2-40B4-BE49-F238E27FC236}">
                <a16:creationId xmlns:a16="http://schemas.microsoft.com/office/drawing/2014/main" id="{3BFE031F-E99B-0B93-9950-5B2690A62AD9}"/>
              </a:ext>
            </a:extLst>
          </p:cNvPr>
          <p:cNvSpPr txBox="1"/>
          <p:nvPr/>
        </p:nvSpPr>
        <p:spPr>
          <a:xfrm>
            <a:off x="608754" y="3349982"/>
            <a:ext cx="4207086" cy="738664"/>
          </a:xfrm>
          <a:prstGeom prst="rect">
            <a:avLst/>
          </a:prstGeom>
          <a:noFill/>
        </p:spPr>
        <p:txBody>
          <a:bodyPr wrap="square">
            <a:spAutoFit/>
          </a:bodyPr>
          <a:lstStyle/>
          <a:p>
            <a:r>
              <a:rPr lang="en-US" sz="1400" b="1" dirty="0">
                <a:solidFill>
                  <a:srgbClr val="00B050"/>
                </a:solidFill>
                <a:latin typeface="Miriam Fixed" panose="020B0509050101010101" pitchFamily="49" charset="-79"/>
                <a:cs typeface="Miriam Fixed" panose="020B0509050101010101" pitchFamily="49" charset="-79"/>
              </a:rPr>
              <a:t>% mdl = </a:t>
            </a:r>
            <a:r>
              <a:rPr lang="en-US" sz="1400" b="1" dirty="0" err="1">
                <a:solidFill>
                  <a:srgbClr val="00B050"/>
                </a:solidFill>
                <a:latin typeface="Miriam Fixed" panose="020B0509050101010101" pitchFamily="49" charset="-79"/>
                <a:cs typeface="Miriam Fixed" panose="020B0509050101010101" pitchFamily="49" charset="-79"/>
              </a:rPr>
              <a:t>fitcknn</a:t>
            </a:r>
            <a:r>
              <a:rPr lang="en-US" sz="1400" b="1" dirty="0">
                <a:solidFill>
                  <a:srgbClr val="00B050"/>
                </a:solidFill>
                <a:latin typeface="Miriam Fixed" panose="020B0509050101010101" pitchFamily="49" charset="-79"/>
                <a:cs typeface="Miriam Fixed" panose="020B0509050101010101" pitchFamily="49" charset="-79"/>
              </a:rPr>
              <a:t>(data,"</a:t>
            </a:r>
            <a:r>
              <a:rPr lang="en-US" sz="1400" b="1" dirty="0" err="1">
                <a:solidFill>
                  <a:srgbClr val="00B050"/>
                </a:solidFill>
                <a:latin typeface="Miriam Fixed" panose="020B0509050101010101" pitchFamily="49" charset="-79"/>
                <a:cs typeface="Miriam Fixed" panose="020B0509050101010101" pitchFamily="49" charset="-79"/>
              </a:rPr>
              <a:t>ResponseVariable</a:t>
            </a:r>
            <a:r>
              <a:rPr lang="en-US" sz="1400" b="1" dirty="0">
                <a:solidFill>
                  <a:srgbClr val="00B050"/>
                </a:solidFill>
                <a:latin typeface="Miriam Fixed" panose="020B0509050101010101" pitchFamily="49" charset="-79"/>
                <a:cs typeface="Miriam Fixed" panose="020B0509050101010101" pitchFamily="49" charset="-79"/>
              </a:rPr>
              <a:t>”, ...</a:t>
            </a:r>
          </a:p>
          <a:p>
            <a:r>
              <a:rPr lang="en-US" sz="1400" b="1" dirty="0">
                <a:solidFill>
                  <a:srgbClr val="00B050"/>
                </a:solidFill>
                <a:latin typeface="Miriam Fixed" panose="020B0509050101010101" pitchFamily="49" charset="-79"/>
                <a:cs typeface="Miriam Fixed" panose="020B0509050101010101" pitchFamily="49" charset="-79"/>
              </a:rPr>
              <a:t>"NumNeighbors",10);</a:t>
            </a:r>
          </a:p>
        </p:txBody>
      </p:sp>
      <p:pic>
        <p:nvPicPr>
          <p:cNvPr id="14" name="Picture 13">
            <a:extLst>
              <a:ext uri="{FF2B5EF4-FFF2-40B4-BE49-F238E27FC236}">
                <a16:creationId xmlns:a16="http://schemas.microsoft.com/office/drawing/2014/main" id="{904F2D84-38ED-BB7D-4164-034AE5A4B411}"/>
              </a:ext>
            </a:extLst>
          </p:cNvPr>
          <p:cNvPicPr>
            <a:picLocks noChangeAspect="1"/>
          </p:cNvPicPr>
          <p:nvPr/>
        </p:nvPicPr>
        <p:blipFill>
          <a:blip r:embed="rId3"/>
          <a:stretch>
            <a:fillRect/>
          </a:stretch>
        </p:blipFill>
        <p:spPr>
          <a:xfrm>
            <a:off x="5161280" y="3367323"/>
            <a:ext cx="5187916" cy="26467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Graphic 4" descr="Race Flag with solid fill">
            <a:extLst>
              <a:ext uri="{FF2B5EF4-FFF2-40B4-BE49-F238E27FC236}">
                <a16:creationId xmlns:a16="http://schemas.microsoft.com/office/drawing/2014/main" id="{0756DFDB-09FB-0DCC-2920-581B65CB0D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9200" y="2087880"/>
            <a:ext cx="1341120" cy="1341120"/>
          </a:xfrm>
          <a:prstGeom prst="rect">
            <a:avLst/>
          </a:prstGeom>
        </p:spPr>
      </p:pic>
    </p:spTree>
    <p:extLst>
      <p:ext uri="{BB962C8B-B14F-4D97-AF65-F5344CB8AC3E}">
        <p14:creationId xmlns:p14="http://schemas.microsoft.com/office/powerpoint/2010/main" val="434959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Machine Learning, AI tools, and Analysis</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a:bodyPr>
          <a:lstStyle/>
          <a:p>
            <a:pPr marL="0" indent="0" algn="ctr">
              <a:buNone/>
            </a:pPr>
            <a:r>
              <a:rPr lang="en-US" sz="1800" b="1" dirty="0">
                <a:solidFill>
                  <a:srgbClr val="FF6600"/>
                </a:solidFill>
                <a:effectLst/>
                <a:latin typeface="Aptos"/>
                <a:ea typeface="Times New Roman" panose="02020603050405020304" pitchFamily="18" charset="0"/>
                <a:cs typeface="Arial"/>
              </a:rPr>
              <a:t>Step 3: Evaluate the Model</a:t>
            </a:r>
            <a:endParaRPr lang="en-US" sz="2800" dirty="0">
              <a:solidFill>
                <a:srgbClr val="FF6600"/>
              </a:solidFill>
              <a:latin typeface="Aptos"/>
              <a:cs typeface="Aria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608754" y="1815662"/>
            <a:ext cx="4664286" cy="4524315"/>
          </a:xfrm>
          <a:prstGeom prst="rect">
            <a:avLst/>
          </a:prstGeom>
          <a:noFill/>
        </p:spPr>
        <p:txBody>
          <a:bodyPr wrap="square" lIns="91440" tIns="45720" rIns="91440" bIns="45720" anchor="t">
            <a:spAutoFit/>
          </a:bodyPr>
          <a:lstStyle/>
          <a:p>
            <a:r>
              <a:rPr lang="en-US" dirty="0">
                <a:solidFill>
                  <a:srgbClr val="FF6600"/>
                </a:solidFill>
                <a:latin typeface="Aptos"/>
              </a:rPr>
              <a:t>How good is the </a:t>
            </a:r>
            <a:r>
              <a:rPr lang="en-US" dirty="0" err="1">
                <a:solidFill>
                  <a:srgbClr val="FF6600"/>
                </a:solidFill>
                <a:latin typeface="Aptos"/>
              </a:rPr>
              <a:t>kNN</a:t>
            </a:r>
            <a:r>
              <a:rPr lang="en-US" dirty="0">
                <a:solidFill>
                  <a:srgbClr val="FF6600"/>
                </a:solidFill>
                <a:latin typeface="Aptos"/>
              </a:rPr>
              <a:t> model? </a:t>
            </a:r>
            <a:r>
              <a:rPr lang="en-US" dirty="0">
                <a:latin typeface="Aptos"/>
              </a:rPr>
              <a:t>You can use the model to make predictions, but </a:t>
            </a:r>
            <a:r>
              <a:rPr lang="en-US" dirty="0">
                <a:solidFill>
                  <a:srgbClr val="FF6600"/>
                </a:solidFill>
                <a:latin typeface="Aptos"/>
              </a:rPr>
              <a:t>how accurate are those predictions?</a:t>
            </a:r>
            <a:r>
              <a:rPr lang="en-US" dirty="0">
                <a:latin typeface="Aptos"/>
              </a:rPr>
              <a:t> Typically, you want to test the model by having it make predictions on observations for which you know the correct classification.</a:t>
            </a:r>
          </a:p>
          <a:p>
            <a:br>
              <a:rPr lang="en-US" dirty="0">
                <a:latin typeface="Aptos"/>
              </a:rPr>
            </a:br>
            <a:r>
              <a:rPr lang="en-US" dirty="0">
                <a:latin typeface="Aptos"/>
              </a:rPr>
              <a:t>The file </a:t>
            </a:r>
            <a:r>
              <a:rPr lang="en-US" dirty="0">
                <a:solidFill>
                  <a:srgbClr val="FF6600"/>
                </a:solidFill>
                <a:latin typeface="Aptos"/>
              </a:rPr>
              <a:t>VerificationTestData.xlsx</a:t>
            </a:r>
            <a:r>
              <a:rPr lang="en-US" dirty="0">
                <a:latin typeface="Aptos"/>
              </a:rPr>
              <a:t> contains a table, that has the same variables as </a:t>
            </a:r>
            <a:r>
              <a:rPr lang="en-US" dirty="0" err="1">
                <a:solidFill>
                  <a:srgbClr val="FF6600"/>
                </a:solidFill>
                <a:latin typeface="Aptos"/>
              </a:rPr>
              <a:t>RacerTestData</a:t>
            </a:r>
            <a:r>
              <a:rPr lang="en-US" dirty="0">
                <a:latin typeface="Aptos"/>
              </a:rPr>
              <a:t>, including the known classes for the test observations. You can use the predict function to determine the predictions of the KNN model for the observations in </a:t>
            </a:r>
            <a:r>
              <a:rPr lang="en-US" dirty="0" err="1">
                <a:solidFill>
                  <a:srgbClr val="FF6600"/>
                </a:solidFill>
                <a:latin typeface="Aptos"/>
              </a:rPr>
              <a:t>Verificationtestdata</a:t>
            </a:r>
            <a:r>
              <a:rPr lang="en-US" dirty="0">
                <a:latin typeface="Aptos"/>
              </a:rPr>
              <a:t>, and then compare the predictions to the known classes to see how well the model performs.</a:t>
            </a:r>
          </a:p>
        </p:txBody>
      </p:sp>
      <p:pic>
        <p:nvPicPr>
          <p:cNvPr id="6" name="Picture 5">
            <a:extLst>
              <a:ext uri="{FF2B5EF4-FFF2-40B4-BE49-F238E27FC236}">
                <a16:creationId xmlns:a16="http://schemas.microsoft.com/office/drawing/2014/main" id="{9FA5A933-53A5-3A32-3B4A-8C5629FB2B75}"/>
              </a:ext>
            </a:extLst>
          </p:cNvPr>
          <p:cNvPicPr>
            <a:picLocks noChangeAspect="1"/>
          </p:cNvPicPr>
          <p:nvPr/>
        </p:nvPicPr>
        <p:blipFill>
          <a:blip r:embed="rId3"/>
          <a:stretch>
            <a:fillRect/>
          </a:stretch>
        </p:blipFill>
        <p:spPr>
          <a:xfrm>
            <a:off x="5707723" y="1644431"/>
            <a:ext cx="5806943" cy="2598645"/>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F24E4EC7-6C04-FE63-7605-AA020D1F28ED}"/>
              </a:ext>
            </a:extLst>
          </p:cNvPr>
          <p:cNvPicPr>
            <a:picLocks noChangeAspect="1"/>
          </p:cNvPicPr>
          <p:nvPr/>
        </p:nvPicPr>
        <p:blipFill>
          <a:blip r:embed="rId4"/>
          <a:stretch>
            <a:fillRect/>
          </a:stretch>
        </p:blipFill>
        <p:spPr>
          <a:xfrm>
            <a:off x="6918962" y="4505188"/>
            <a:ext cx="1747537" cy="2103831"/>
          </a:xfrm>
          <a:prstGeom prst="rect">
            <a:avLst/>
          </a:prstGeom>
        </p:spPr>
      </p:pic>
      <p:sp>
        <p:nvSpPr>
          <p:cNvPr id="17" name="Arc 16">
            <a:extLst>
              <a:ext uri="{FF2B5EF4-FFF2-40B4-BE49-F238E27FC236}">
                <a16:creationId xmlns:a16="http://schemas.microsoft.com/office/drawing/2014/main" id="{A302D9D9-04D3-4CC1-7A2E-ECF24D602F70}"/>
              </a:ext>
            </a:extLst>
          </p:cNvPr>
          <p:cNvSpPr/>
          <p:nvPr/>
        </p:nvSpPr>
        <p:spPr>
          <a:xfrm rot="5400000" flipV="1">
            <a:off x="6392775" y="3786109"/>
            <a:ext cx="595167" cy="1188717"/>
          </a:xfrm>
          <a:prstGeom prst="arc">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7BC4200D-5855-BAD9-4EB5-7F775BAF179E}"/>
              </a:ext>
            </a:extLst>
          </p:cNvPr>
          <p:cNvSpPr txBox="1"/>
          <p:nvPr/>
        </p:nvSpPr>
        <p:spPr>
          <a:xfrm>
            <a:off x="9116060" y="5080049"/>
            <a:ext cx="1747537" cy="954107"/>
          </a:xfrm>
          <a:prstGeom prst="rect">
            <a:avLst/>
          </a:prstGeom>
          <a:noFill/>
        </p:spPr>
        <p:txBody>
          <a:bodyPr wrap="square">
            <a:spAutoFit/>
          </a:bodyPr>
          <a:lstStyle/>
          <a:p>
            <a:r>
              <a:rPr lang="en-US" sz="1400" b="1" dirty="0">
                <a:solidFill>
                  <a:srgbClr val="FF0000"/>
                </a:solidFill>
                <a:latin typeface="Aptos"/>
              </a:rPr>
              <a:t>Array of predictions based on the verification test data</a:t>
            </a:r>
            <a:endParaRPr lang="en-US" sz="1400" b="1" dirty="0">
              <a:solidFill>
                <a:srgbClr val="FF0000"/>
              </a:solidFill>
            </a:endParaRPr>
          </a:p>
        </p:txBody>
      </p:sp>
    </p:spTree>
    <p:extLst>
      <p:ext uri="{BB962C8B-B14F-4D97-AF65-F5344CB8AC3E}">
        <p14:creationId xmlns:p14="http://schemas.microsoft.com/office/powerpoint/2010/main" val="3163118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3BE0E38-2626-B87B-45EA-D00C4FB9020F}"/>
              </a:ext>
            </a:extLst>
          </p:cNvPr>
          <p:cNvPicPr>
            <a:picLocks noChangeAspect="1"/>
          </p:cNvPicPr>
          <p:nvPr/>
        </p:nvPicPr>
        <p:blipFill>
          <a:blip r:embed="rId3"/>
          <a:stretch>
            <a:fillRect/>
          </a:stretch>
        </p:blipFill>
        <p:spPr>
          <a:xfrm>
            <a:off x="4020058" y="4572293"/>
            <a:ext cx="2095682" cy="1806097"/>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Machine Learning, AI tools, and Analysis</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a:bodyPr>
          <a:lstStyle/>
          <a:p>
            <a:pPr marL="0" indent="0" algn="ctr">
              <a:buNone/>
            </a:pPr>
            <a:r>
              <a:rPr lang="en-US" sz="1800" b="1" dirty="0">
                <a:solidFill>
                  <a:srgbClr val="FF6600"/>
                </a:solidFill>
                <a:effectLst/>
                <a:latin typeface="Aptos"/>
                <a:ea typeface="Times New Roman" panose="02020603050405020304" pitchFamily="18" charset="0"/>
                <a:cs typeface="Arial"/>
              </a:rPr>
              <a:t>Step 3: Evaluate the Model</a:t>
            </a:r>
            <a:endParaRPr lang="en-US" sz="2800" dirty="0">
              <a:solidFill>
                <a:srgbClr val="FF6600"/>
              </a:solidFill>
              <a:latin typeface="Aptos"/>
              <a:cs typeface="Aria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608754" y="1815662"/>
            <a:ext cx="9381074" cy="646331"/>
          </a:xfrm>
          <a:prstGeom prst="rect">
            <a:avLst/>
          </a:prstGeom>
          <a:noFill/>
        </p:spPr>
        <p:txBody>
          <a:bodyPr wrap="square" lIns="91440" tIns="45720" rIns="91440" bIns="45720" anchor="t">
            <a:spAutoFit/>
          </a:bodyPr>
          <a:lstStyle/>
          <a:p>
            <a:r>
              <a:rPr lang="en-US" dirty="0">
                <a:latin typeface="Aptos"/>
              </a:rPr>
              <a:t>Now that we have made some predictions using our trained KNN model and we can compare them to the correct results stored in the variable </a:t>
            </a:r>
            <a:r>
              <a:rPr lang="en-US" dirty="0" err="1">
                <a:solidFill>
                  <a:srgbClr val="FF6600"/>
                </a:solidFill>
                <a:latin typeface="Aptos"/>
              </a:rPr>
              <a:t>Verificationtestdata</a:t>
            </a:r>
            <a:r>
              <a:rPr lang="en-US" dirty="0">
                <a:latin typeface="Aptos"/>
              </a:rPr>
              <a:t>. </a:t>
            </a:r>
          </a:p>
        </p:txBody>
      </p:sp>
      <p:sp>
        <p:nvSpPr>
          <p:cNvPr id="20" name="TextBox 19">
            <a:extLst>
              <a:ext uri="{FF2B5EF4-FFF2-40B4-BE49-F238E27FC236}">
                <a16:creationId xmlns:a16="http://schemas.microsoft.com/office/drawing/2014/main" id="{7BC4200D-5855-BAD9-4EB5-7F775BAF179E}"/>
              </a:ext>
            </a:extLst>
          </p:cNvPr>
          <p:cNvSpPr txBox="1"/>
          <p:nvPr/>
        </p:nvSpPr>
        <p:spPr>
          <a:xfrm>
            <a:off x="4774777" y="5120778"/>
            <a:ext cx="1747537" cy="738664"/>
          </a:xfrm>
          <a:prstGeom prst="rect">
            <a:avLst/>
          </a:prstGeom>
          <a:noFill/>
        </p:spPr>
        <p:txBody>
          <a:bodyPr wrap="square">
            <a:spAutoFit/>
          </a:bodyPr>
          <a:lstStyle/>
          <a:p>
            <a:r>
              <a:rPr lang="en-US" sz="1400" b="1" dirty="0">
                <a:solidFill>
                  <a:srgbClr val="FF0000"/>
                </a:solidFill>
              </a:rPr>
              <a:t>1 means the prediction is accurate. </a:t>
            </a:r>
          </a:p>
        </p:txBody>
      </p:sp>
      <p:sp>
        <p:nvSpPr>
          <p:cNvPr id="5" name="TextBox 4">
            <a:extLst>
              <a:ext uri="{FF2B5EF4-FFF2-40B4-BE49-F238E27FC236}">
                <a16:creationId xmlns:a16="http://schemas.microsoft.com/office/drawing/2014/main" id="{53C9D22C-DDA1-55A3-DF6A-E349825AC2A0}"/>
              </a:ext>
            </a:extLst>
          </p:cNvPr>
          <p:cNvSpPr txBox="1"/>
          <p:nvPr/>
        </p:nvSpPr>
        <p:spPr>
          <a:xfrm>
            <a:off x="608754" y="2582719"/>
            <a:ext cx="8332046" cy="646331"/>
          </a:xfrm>
          <a:prstGeom prst="rect">
            <a:avLst/>
          </a:prstGeom>
          <a:noFill/>
        </p:spPr>
        <p:txBody>
          <a:bodyPr wrap="square">
            <a:spAutoFit/>
          </a:bodyPr>
          <a:lstStyle/>
          <a:p>
            <a:r>
              <a:rPr lang="en-US" dirty="0">
                <a:latin typeface="Aptos"/>
              </a:rPr>
              <a:t>To compare predictions to the known classes we can use the </a:t>
            </a:r>
            <a:r>
              <a:rPr lang="en-US" dirty="0">
                <a:solidFill>
                  <a:srgbClr val="FF6600"/>
                </a:solidFill>
                <a:latin typeface="Aptos"/>
              </a:rPr>
              <a:t>@isequal</a:t>
            </a:r>
            <a:r>
              <a:rPr lang="en-US" dirty="0">
                <a:latin typeface="Aptos"/>
              </a:rPr>
              <a:t> operator as shown in the code below. </a:t>
            </a:r>
            <a:endParaRPr lang="en-US" dirty="0"/>
          </a:p>
        </p:txBody>
      </p:sp>
      <p:pic>
        <p:nvPicPr>
          <p:cNvPr id="9" name="Picture 8">
            <a:extLst>
              <a:ext uri="{FF2B5EF4-FFF2-40B4-BE49-F238E27FC236}">
                <a16:creationId xmlns:a16="http://schemas.microsoft.com/office/drawing/2014/main" id="{E8812EE1-2FBF-3576-AADD-64F41CB7AE5E}"/>
              </a:ext>
            </a:extLst>
          </p:cNvPr>
          <p:cNvPicPr>
            <a:picLocks noChangeAspect="1"/>
          </p:cNvPicPr>
          <p:nvPr/>
        </p:nvPicPr>
        <p:blipFill>
          <a:blip r:embed="rId4"/>
          <a:stretch>
            <a:fillRect/>
          </a:stretch>
        </p:blipFill>
        <p:spPr>
          <a:xfrm>
            <a:off x="1306065" y="3394556"/>
            <a:ext cx="7986452" cy="899238"/>
          </a:xfrm>
          <a:prstGeom prst="rect">
            <a:avLst/>
          </a:prstGeom>
          <a:ln>
            <a:noFill/>
          </a:ln>
          <a:effectLst>
            <a:outerShdw blurRad="190500" algn="tl" rotWithShape="0">
              <a:srgbClr val="000000">
                <a:alpha val="70000"/>
              </a:srgbClr>
            </a:outerShdw>
          </a:effectLst>
        </p:spPr>
      </p:pic>
      <p:sp>
        <p:nvSpPr>
          <p:cNvPr id="14" name="Arc 13">
            <a:extLst>
              <a:ext uri="{FF2B5EF4-FFF2-40B4-BE49-F238E27FC236}">
                <a16:creationId xmlns:a16="http://schemas.microsoft.com/office/drawing/2014/main" id="{005D95F1-BBC8-3043-26B5-62D3107F3938}"/>
              </a:ext>
            </a:extLst>
          </p:cNvPr>
          <p:cNvSpPr/>
          <p:nvPr/>
        </p:nvSpPr>
        <p:spPr>
          <a:xfrm rot="5400000" flipV="1">
            <a:off x="3426058" y="4140493"/>
            <a:ext cx="595167" cy="863600"/>
          </a:xfrm>
          <a:prstGeom prst="arc">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pic>
        <p:nvPicPr>
          <p:cNvPr id="15" name="Graphic 14" descr="Race Flag with solid fill">
            <a:extLst>
              <a:ext uri="{FF2B5EF4-FFF2-40B4-BE49-F238E27FC236}">
                <a16:creationId xmlns:a16="http://schemas.microsoft.com/office/drawing/2014/main" id="{877033B8-ADD6-7E98-1274-0381FE26F3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19268" y="2179933"/>
            <a:ext cx="1341120" cy="1341120"/>
          </a:xfrm>
          <a:prstGeom prst="rect">
            <a:avLst/>
          </a:prstGeom>
        </p:spPr>
      </p:pic>
      <p:pic>
        <p:nvPicPr>
          <p:cNvPr id="16" name="Graphic 15" descr="Race Car with solid fill">
            <a:extLst>
              <a:ext uri="{FF2B5EF4-FFF2-40B4-BE49-F238E27FC236}">
                <a16:creationId xmlns:a16="http://schemas.microsoft.com/office/drawing/2014/main" id="{5946E131-5D40-E157-2C94-9527EA9407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0414000" y="4293794"/>
            <a:ext cx="1320800" cy="1341120"/>
          </a:xfrm>
          <a:prstGeom prst="rect">
            <a:avLst/>
          </a:prstGeom>
        </p:spPr>
      </p:pic>
    </p:spTree>
    <p:extLst>
      <p:ext uri="{BB962C8B-B14F-4D97-AF65-F5344CB8AC3E}">
        <p14:creationId xmlns:p14="http://schemas.microsoft.com/office/powerpoint/2010/main" val="3316681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Machine Learning, AI tools, and Analysis</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a:bodyPr>
          <a:lstStyle/>
          <a:p>
            <a:pPr marL="0" indent="0" algn="ctr">
              <a:buNone/>
            </a:pPr>
            <a:r>
              <a:rPr lang="en-US" sz="1800" b="1" dirty="0">
                <a:solidFill>
                  <a:srgbClr val="FF6600"/>
                </a:solidFill>
                <a:effectLst/>
                <a:latin typeface="Aptos"/>
                <a:ea typeface="Times New Roman" panose="02020603050405020304" pitchFamily="18" charset="0"/>
                <a:cs typeface="Arial"/>
              </a:rPr>
              <a:t>Step 3: Evaluate the Model</a:t>
            </a:r>
            <a:endParaRPr lang="en-US" sz="2800" dirty="0">
              <a:solidFill>
                <a:srgbClr val="FF6600"/>
              </a:solidFill>
              <a:latin typeface="Aptos"/>
              <a:cs typeface="Aria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608754" y="1815662"/>
            <a:ext cx="9381074" cy="923330"/>
          </a:xfrm>
          <a:prstGeom prst="rect">
            <a:avLst/>
          </a:prstGeom>
          <a:noFill/>
        </p:spPr>
        <p:txBody>
          <a:bodyPr wrap="square" lIns="91440" tIns="45720" rIns="91440" bIns="45720" anchor="t">
            <a:spAutoFit/>
          </a:bodyPr>
          <a:lstStyle/>
          <a:p>
            <a:r>
              <a:rPr lang="en-US" dirty="0">
                <a:latin typeface="Aptos"/>
              </a:rPr>
              <a:t>The logical array shows us which predictions that are correct by marking their position with the number 1. To quantify the accuracy of our </a:t>
            </a:r>
            <a:r>
              <a:rPr lang="en-US" dirty="0" err="1">
                <a:latin typeface="Aptos"/>
              </a:rPr>
              <a:t>kNN</a:t>
            </a:r>
            <a:r>
              <a:rPr lang="en-US" dirty="0">
                <a:latin typeface="Aptos"/>
              </a:rPr>
              <a:t> model we can divide the number of </a:t>
            </a:r>
            <a:r>
              <a:rPr lang="en-US" dirty="0">
                <a:solidFill>
                  <a:srgbClr val="FF6600"/>
                </a:solidFill>
                <a:latin typeface="Aptos"/>
              </a:rPr>
              <a:t>correct predictions</a:t>
            </a:r>
            <a:r>
              <a:rPr lang="en-US" dirty="0">
                <a:latin typeface="Aptos"/>
              </a:rPr>
              <a:t> by </a:t>
            </a:r>
            <a:r>
              <a:rPr lang="en-US" dirty="0">
                <a:solidFill>
                  <a:srgbClr val="FF6600"/>
                </a:solidFill>
                <a:latin typeface="Aptos"/>
              </a:rPr>
              <a:t>the total number of predictions</a:t>
            </a:r>
            <a:r>
              <a:rPr lang="en-US" dirty="0">
                <a:latin typeface="Aptos"/>
              </a:rPr>
              <a:t>. </a:t>
            </a:r>
          </a:p>
        </p:txBody>
      </p:sp>
      <p:pic>
        <p:nvPicPr>
          <p:cNvPr id="15" name="Graphic 14" descr="Race Flag with solid fill">
            <a:extLst>
              <a:ext uri="{FF2B5EF4-FFF2-40B4-BE49-F238E27FC236}">
                <a16:creationId xmlns:a16="http://schemas.microsoft.com/office/drawing/2014/main" id="{877033B8-ADD6-7E98-1274-0381FE26F3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19268" y="2179933"/>
            <a:ext cx="1341120" cy="1341120"/>
          </a:xfrm>
          <a:prstGeom prst="rect">
            <a:avLst/>
          </a:prstGeom>
        </p:spPr>
      </p:pic>
      <p:pic>
        <p:nvPicPr>
          <p:cNvPr id="16" name="Graphic 15" descr="Race Car with solid fill">
            <a:extLst>
              <a:ext uri="{FF2B5EF4-FFF2-40B4-BE49-F238E27FC236}">
                <a16:creationId xmlns:a16="http://schemas.microsoft.com/office/drawing/2014/main" id="{5946E131-5D40-E157-2C94-9527EA9407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414000" y="4293794"/>
            <a:ext cx="1320800" cy="1341120"/>
          </a:xfrm>
          <a:prstGeom prst="rect">
            <a:avLst/>
          </a:prstGeom>
        </p:spPr>
      </p:pic>
      <p:sp>
        <p:nvSpPr>
          <p:cNvPr id="8" name="TextBox 7">
            <a:extLst>
              <a:ext uri="{FF2B5EF4-FFF2-40B4-BE49-F238E27FC236}">
                <a16:creationId xmlns:a16="http://schemas.microsoft.com/office/drawing/2014/main" id="{A2DA9D0F-09DF-7970-E185-919D85ED9B44}"/>
              </a:ext>
            </a:extLst>
          </p:cNvPr>
          <p:cNvSpPr txBox="1"/>
          <p:nvPr/>
        </p:nvSpPr>
        <p:spPr>
          <a:xfrm>
            <a:off x="608754" y="2926335"/>
            <a:ext cx="3678766" cy="2585323"/>
          </a:xfrm>
          <a:prstGeom prst="rect">
            <a:avLst/>
          </a:prstGeom>
          <a:noFill/>
        </p:spPr>
        <p:txBody>
          <a:bodyPr wrap="square">
            <a:spAutoFit/>
          </a:bodyPr>
          <a:lstStyle/>
          <a:p>
            <a:r>
              <a:rPr lang="en-US" b="1" u="sng" dirty="0">
                <a:solidFill>
                  <a:srgbClr val="00B050"/>
                </a:solidFill>
                <a:latin typeface="Aptos" panose="020B0004020202020204" pitchFamily="34" charset="0"/>
              </a:rPr>
              <a:t>Try It!</a:t>
            </a:r>
          </a:p>
          <a:p>
            <a:r>
              <a:rPr lang="en-US" dirty="0">
                <a:latin typeface="Aptos" panose="020B0004020202020204" pitchFamily="34" charset="0"/>
              </a:rPr>
              <a:t>Calculate the </a:t>
            </a:r>
            <a:r>
              <a:rPr lang="en-US" dirty="0">
                <a:solidFill>
                  <a:srgbClr val="FF6600"/>
                </a:solidFill>
                <a:latin typeface="Aptos" panose="020B0004020202020204" pitchFamily="34" charset="0"/>
              </a:rPr>
              <a:t>accuracy</a:t>
            </a:r>
            <a:r>
              <a:rPr lang="en-US" dirty="0">
                <a:latin typeface="Aptos" panose="020B0004020202020204" pitchFamily="34" charset="0"/>
              </a:rPr>
              <a:t> of the model and store the result in a variable named </a:t>
            </a:r>
            <a:r>
              <a:rPr lang="en-US" dirty="0">
                <a:solidFill>
                  <a:srgbClr val="FF6600"/>
                </a:solidFill>
                <a:latin typeface="Aptos" panose="020B0004020202020204" pitchFamily="34" charset="0"/>
              </a:rPr>
              <a:t>accuracy.</a:t>
            </a:r>
            <a:r>
              <a:rPr lang="en-US" dirty="0">
                <a:latin typeface="Aptos" panose="020B0004020202020204" pitchFamily="34" charset="0"/>
              </a:rPr>
              <a:t> You can use the </a:t>
            </a:r>
            <a:r>
              <a:rPr lang="en-US" dirty="0">
                <a:solidFill>
                  <a:srgbClr val="FF6600"/>
                </a:solidFill>
                <a:latin typeface="Aptos" panose="020B0004020202020204" pitchFamily="34" charset="0"/>
              </a:rPr>
              <a:t>sum()</a:t>
            </a:r>
            <a:r>
              <a:rPr lang="en-US" dirty="0">
                <a:latin typeface="Aptos" panose="020B0004020202020204" pitchFamily="34" charset="0"/>
              </a:rPr>
              <a:t> function to determine the number of correct predictions and the </a:t>
            </a:r>
            <a:r>
              <a:rPr lang="en-US" dirty="0" err="1">
                <a:solidFill>
                  <a:srgbClr val="FF6600"/>
                </a:solidFill>
                <a:latin typeface="Aptos" panose="020B0004020202020204" pitchFamily="34" charset="0"/>
              </a:rPr>
              <a:t>numel</a:t>
            </a:r>
            <a:r>
              <a:rPr lang="en-US" dirty="0">
                <a:solidFill>
                  <a:srgbClr val="FF6600"/>
                </a:solidFill>
                <a:latin typeface="Aptos" panose="020B0004020202020204" pitchFamily="34" charset="0"/>
              </a:rPr>
              <a:t>()</a:t>
            </a:r>
            <a:r>
              <a:rPr lang="en-US" dirty="0">
                <a:latin typeface="Aptos" panose="020B0004020202020204" pitchFamily="34" charset="0"/>
              </a:rPr>
              <a:t> function to determine the total number of predictions</a:t>
            </a:r>
            <a:r>
              <a:rPr lang="en-US" dirty="0"/>
              <a:t>.</a:t>
            </a:r>
          </a:p>
        </p:txBody>
      </p:sp>
      <p:pic>
        <p:nvPicPr>
          <p:cNvPr id="17" name="Picture 16">
            <a:extLst>
              <a:ext uri="{FF2B5EF4-FFF2-40B4-BE49-F238E27FC236}">
                <a16:creationId xmlns:a16="http://schemas.microsoft.com/office/drawing/2014/main" id="{342271EE-3879-5865-D25D-5002FA3F8473}"/>
              </a:ext>
            </a:extLst>
          </p:cNvPr>
          <p:cNvPicPr>
            <a:picLocks noChangeAspect="1"/>
          </p:cNvPicPr>
          <p:nvPr/>
        </p:nvPicPr>
        <p:blipFill>
          <a:blip r:embed="rId7"/>
          <a:stretch>
            <a:fillRect/>
          </a:stretch>
        </p:blipFill>
        <p:spPr>
          <a:xfrm>
            <a:off x="4287521" y="3429000"/>
            <a:ext cx="5344160" cy="17908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27372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Machine Learning, AI tools, and Analysis</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a:bodyPr>
          <a:lstStyle/>
          <a:p>
            <a:pPr marL="0" indent="0" algn="ctr">
              <a:buNone/>
            </a:pPr>
            <a:r>
              <a:rPr lang="en-US" sz="1800" b="1" dirty="0">
                <a:solidFill>
                  <a:srgbClr val="FF6600"/>
                </a:solidFill>
                <a:effectLst/>
                <a:latin typeface="Aptos"/>
                <a:ea typeface="Times New Roman" panose="02020603050405020304" pitchFamily="18" charset="0"/>
                <a:cs typeface="Arial"/>
              </a:rPr>
              <a:t>Step 3: Evaluate the Model</a:t>
            </a:r>
            <a:endParaRPr lang="en-US" sz="2800" dirty="0">
              <a:solidFill>
                <a:srgbClr val="FF6600"/>
              </a:solidFill>
              <a:latin typeface="Aptos"/>
              <a:cs typeface="Aria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608754" y="1815662"/>
            <a:ext cx="8710514" cy="2585323"/>
          </a:xfrm>
          <a:prstGeom prst="rect">
            <a:avLst/>
          </a:prstGeom>
          <a:noFill/>
        </p:spPr>
        <p:txBody>
          <a:bodyPr wrap="square" lIns="91440" tIns="45720" rIns="91440" bIns="45720" anchor="t">
            <a:spAutoFit/>
          </a:bodyPr>
          <a:lstStyle/>
          <a:p>
            <a:r>
              <a:rPr lang="en-US" dirty="0">
                <a:latin typeface="Aptos"/>
              </a:rPr>
              <a:t>Rather than </a:t>
            </a:r>
            <a:r>
              <a:rPr lang="en-US" dirty="0">
                <a:solidFill>
                  <a:srgbClr val="FF6600"/>
                </a:solidFill>
                <a:latin typeface="Aptos"/>
              </a:rPr>
              <a:t>accuracy</a:t>
            </a:r>
            <a:r>
              <a:rPr lang="en-US" dirty="0">
                <a:latin typeface="Aptos"/>
              </a:rPr>
              <a:t> (the proportion of correct predictions), a commonly used metric to evaluate a model is </a:t>
            </a:r>
            <a:r>
              <a:rPr lang="en-US" dirty="0">
                <a:solidFill>
                  <a:srgbClr val="FF6600"/>
                </a:solidFill>
                <a:latin typeface="Aptos"/>
              </a:rPr>
              <a:t>misclassification rate </a:t>
            </a:r>
            <a:r>
              <a:rPr lang="en-US" dirty="0">
                <a:latin typeface="Aptos"/>
              </a:rPr>
              <a:t>(the proportion of incorrect predictions).</a:t>
            </a:r>
          </a:p>
          <a:p>
            <a:br>
              <a:rPr lang="en-US" dirty="0">
                <a:latin typeface="Aptos"/>
              </a:rPr>
            </a:br>
            <a:r>
              <a:rPr lang="en-US" dirty="0">
                <a:latin typeface="Aptos"/>
              </a:rPr>
              <a:t>To determine the misclassification rate, we divide the number of wrong predictions by the total number of predictions made. </a:t>
            </a:r>
            <a:br>
              <a:rPr lang="en-US" dirty="0">
                <a:latin typeface="Aptos"/>
              </a:rPr>
            </a:br>
            <a:br>
              <a:rPr lang="en-US" dirty="0">
                <a:latin typeface="Aptos"/>
              </a:rPr>
            </a:br>
            <a:r>
              <a:rPr lang="en-US" dirty="0">
                <a:latin typeface="Aptos"/>
              </a:rPr>
              <a:t>In the code below, the variable </a:t>
            </a:r>
            <a:r>
              <a:rPr lang="en-US" dirty="0" err="1">
                <a:solidFill>
                  <a:srgbClr val="FF6600"/>
                </a:solidFill>
                <a:latin typeface="Aptos"/>
              </a:rPr>
              <a:t>iswrong</a:t>
            </a:r>
            <a:r>
              <a:rPr lang="en-US" dirty="0">
                <a:latin typeface="Aptos"/>
              </a:rPr>
              <a:t> contains a logical array indicating whether each prediction is incorrect. The line </a:t>
            </a:r>
            <a:r>
              <a:rPr lang="en-US" dirty="0">
                <a:solidFill>
                  <a:srgbClr val="FF6600"/>
                </a:solidFill>
                <a:latin typeface="Aptos"/>
              </a:rPr>
              <a:t>sum(</a:t>
            </a:r>
            <a:r>
              <a:rPr lang="en-US" dirty="0" err="1">
                <a:solidFill>
                  <a:srgbClr val="FF6600"/>
                </a:solidFill>
                <a:latin typeface="Aptos"/>
              </a:rPr>
              <a:t>iswrong</a:t>
            </a:r>
            <a:r>
              <a:rPr lang="en-US" dirty="0">
                <a:solidFill>
                  <a:srgbClr val="FF6600"/>
                </a:solidFill>
                <a:latin typeface="Aptos"/>
              </a:rPr>
              <a:t>) </a:t>
            </a:r>
            <a:r>
              <a:rPr lang="en-US" dirty="0">
                <a:latin typeface="Aptos"/>
              </a:rPr>
              <a:t>calculates the total number of wrong predictions and </a:t>
            </a:r>
            <a:r>
              <a:rPr lang="en-US" dirty="0" err="1">
                <a:solidFill>
                  <a:srgbClr val="FF6600"/>
                </a:solidFill>
                <a:latin typeface="Aptos"/>
              </a:rPr>
              <a:t>numel</a:t>
            </a:r>
            <a:r>
              <a:rPr lang="en-US" dirty="0">
                <a:solidFill>
                  <a:srgbClr val="FF6600"/>
                </a:solidFill>
                <a:latin typeface="Aptos"/>
              </a:rPr>
              <a:t>(predictions) </a:t>
            </a:r>
            <a:r>
              <a:rPr lang="en-US" dirty="0">
                <a:latin typeface="Aptos"/>
              </a:rPr>
              <a:t>calculates the total number of predictions made.</a:t>
            </a:r>
          </a:p>
        </p:txBody>
      </p:sp>
      <p:pic>
        <p:nvPicPr>
          <p:cNvPr id="15" name="Graphic 14" descr="Race Flag with solid fill">
            <a:extLst>
              <a:ext uri="{FF2B5EF4-FFF2-40B4-BE49-F238E27FC236}">
                <a16:creationId xmlns:a16="http://schemas.microsoft.com/office/drawing/2014/main" id="{877033B8-ADD6-7E98-1274-0381FE26F3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19268" y="2179933"/>
            <a:ext cx="1341120" cy="1341120"/>
          </a:xfrm>
          <a:prstGeom prst="rect">
            <a:avLst/>
          </a:prstGeom>
        </p:spPr>
      </p:pic>
      <p:pic>
        <p:nvPicPr>
          <p:cNvPr id="16" name="Graphic 15" descr="Race Car with solid fill">
            <a:extLst>
              <a:ext uri="{FF2B5EF4-FFF2-40B4-BE49-F238E27FC236}">
                <a16:creationId xmlns:a16="http://schemas.microsoft.com/office/drawing/2014/main" id="{5946E131-5D40-E157-2C94-9527EA9407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414000" y="4293794"/>
            <a:ext cx="1320800" cy="1341120"/>
          </a:xfrm>
          <a:prstGeom prst="rect">
            <a:avLst/>
          </a:prstGeom>
        </p:spPr>
      </p:pic>
      <p:pic>
        <p:nvPicPr>
          <p:cNvPr id="5" name="Picture 4">
            <a:extLst>
              <a:ext uri="{FF2B5EF4-FFF2-40B4-BE49-F238E27FC236}">
                <a16:creationId xmlns:a16="http://schemas.microsoft.com/office/drawing/2014/main" id="{9F75E9C8-08ED-E1B4-EBF2-B0E556FAF43A}"/>
              </a:ext>
            </a:extLst>
          </p:cNvPr>
          <p:cNvPicPr>
            <a:picLocks noChangeAspect="1"/>
          </p:cNvPicPr>
          <p:nvPr/>
        </p:nvPicPr>
        <p:blipFill>
          <a:blip r:embed="rId7"/>
          <a:stretch>
            <a:fillRect/>
          </a:stretch>
        </p:blipFill>
        <p:spPr>
          <a:xfrm>
            <a:off x="1829182" y="4572216"/>
            <a:ext cx="6799435" cy="16761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1163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192525" y="571072"/>
            <a:ext cx="10223684" cy="1320800"/>
          </a:xfrm>
        </p:spPr>
        <p:txBody>
          <a:bodyPr>
            <a:normAutofit/>
          </a:bodyPr>
          <a:lstStyle/>
          <a:p>
            <a:pPr algn="l"/>
            <a:r>
              <a:rPr lang="en-US" b="1" i="0" dirty="0">
                <a:solidFill>
                  <a:srgbClr val="005496"/>
                </a:solidFill>
                <a:effectLst/>
                <a:highlight>
                  <a:srgbClr val="FFFFFF"/>
                </a:highlight>
              </a:rPr>
              <a:t>So... What is Artificial Intelligence Anyways?</a:t>
            </a:r>
            <a:endParaRPr lang="en-US" b="0" i="0" dirty="0">
              <a:solidFill>
                <a:srgbClr val="005496"/>
              </a:solidFill>
              <a:effectLst/>
              <a:highlight>
                <a:srgbClr val="FFFFFF"/>
              </a:highlight>
            </a:endParaRPr>
          </a:p>
        </p:txBody>
      </p:sp>
      <p:sp>
        <p:nvSpPr>
          <p:cNvPr id="9" name="TextBox 8">
            <a:extLst>
              <a:ext uri="{FF2B5EF4-FFF2-40B4-BE49-F238E27FC236}">
                <a16:creationId xmlns:a16="http://schemas.microsoft.com/office/drawing/2014/main" id="{11FD371A-A358-3F7F-999B-78E54424BAD0}"/>
              </a:ext>
            </a:extLst>
          </p:cNvPr>
          <p:cNvSpPr txBox="1"/>
          <p:nvPr/>
        </p:nvSpPr>
        <p:spPr>
          <a:xfrm>
            <a:off x="192525" y="1365522"/>
            <a:ext cx="9750748" cy="646331"/>
          </a:xfrm>
          <a:prstGeom prst="rect">
            <a:avLst/>
          </a:prstGeom>
          <a:noFill/>
        </p:spPr>
        <p:txBody>
          <a:bodyPr wrap="square" rtlCol="0">
            <a:spAutoFit/>
          </a:bodyPr>
          <a:lstStyle/>
          <a:p>
            <a:pPr marL="0" marR="0">
              <a:spcBef>
                <a:spcPts val="900"/>
              </a:spcBef>
              <a:spcAft>
                <a:spcPts val="900"/>
              </a:spcAft>
            </a:pPr>
            <a:r>
              <a:rPr lang="en-US" sz="180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First, we will watch a short 8-minute video that introduces the concept of </a:t>
            </a:r>
            <a:r>
              <a:rPr lang="en-US" sz="1800" b="1" u="sng" dirty="0">
                <a:solidFill>
                  <a:srgbClr val="FF66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artificial intelligence</a:t>
            </a:r>
            <a:r>
              <a:rPr lang="en-US" sz="180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 please click on the following link to the </a:t>
            </a:r>
            <a:r>
              <a:rPr lang="en-US" sz="1800" dirty="0">
                <a:solidFill>
                  <a:srgbClr val="00B0F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YouTube website</a:t>
            </a:r>
            <a:r>
              <a:rPr lang="en-US" sz="180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 </a:t>
            </a:r>
            <a:endParaRPr lang="en-US" sz="1800" dirty="0">
              <a:effectLst/>
              <a:highlight>
                <a:srgbClr val="FFFFFF"/>
              </a:highligh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49782F6B-427D-F747-F52E-D2E80CF5F71D}"/>
              </a:ext>
            </a:extLst>
          </p:cNvPr>
          <p:cNvSpPr txBox="1"/>
          <p:nvPr/>
        </p:nvSpPr>
        <p:spPr>
          <a:xfrm>
            <a:off x="461549" y="5146890"/>
            <a:ext cx="7531250" cy="1154162"/>
          </a:xfrm>
          <a:prstGeom prst="rect">
            <a:avLst/>
          </a:prstGeom>
          <a:noFill/>
        </p:spPr>
        <p:txBody>
          <a:bodyPr wrap="square">
            <a:spAutoFit/>
          </a:bodyPr>
          <a:lstStyle/>
          <a:p>
            <a:pPr marL="0" marR="0">
              <a:spcBef>
                <a:spcPts val="900"/>
              </a:spcBef>
              <a:spcAft>
                <a:spcPts val="900"/>
              </a:spcAft>
            </a:pPr>
            <a:r>
              <a:rPr lang="en-US" b="1" dirty="0">
                <a:solidFill>
                  <a:srgbClr val="FF6600"/>
                </a:solidFill>
                <a:highlight>
                  <a:srgbClr val="FFFFFF"/>
                </a:highlight>
                <a:latin typeface="Arial" panose="020B0604020202020204" pitchFamily="34" charset="0"/>
                <a:ea typeface="Times New Roman" panose="02020603050405020304" pitchFamily="18" charset="0"/>
              </a:rPr>
              <a:t>L</a:t>
            </a:r>
            <a:r>
              <a:rPr lang="en-US" sz="1800" b="1" dirty="0">
                <a:solidFill>
                  <a:srgbClr val="FF6600"/>
                </a:solidFill>
                <a:effectLst/>
                <a:highlight>
                  <a:srgbClr val="FFFFFF"/>
                </a:highlight>
                <a:latin typeface="Arial" panose="020B0604020202020204" pitchFamily="34" charset="0"/>
                <a:ea typeface="Times New Roman" panose="02020603050405020304" pitchFamily="18" charset="0"/>
              </a:rPr>
              <a:t>et's discuss the following question:</a:t>
            </a:r>
            <a:endParaRPr lang="en-US" b="1" dirty="0">
              <a:solidFill>
                <a:srgbClr val="FF6600"/>
              </a:solidFill>
              <a:highlight>
                <a:srgbClr val="FFFFFF"/>
              </a:highlight>
              <a:latin typeface="Times New Roman" panose="02020603050405020304" pitchFamily="18" charset="0"/>
              <a:ea typeface="Times New Roman" panose="02020603050405020304" pitchFamily="18" charset="0"/>
            </a:endParaRPr>
          </a:p>
          <a:p>
            <a:pPr marL="285750" marR="0" indent="-285750">
              <a:spcBef>
                <a:spcPts val="900"/>
              </a:spcBef>
              <a:spcAft>
                <a:spcPts val="900"/>
              </a:spcAft>
              <a:buFont typeface="Arial" panose="020B0604020202020204" pitchFamily="34" charset="0"/>
              <a:buChar char="•"/>
            </a:pPr>
            <a:r>
              <a:rPr lang="en-US" sz="180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How does AI, akin to using APIs and web scraping, gather data to suggest content? </a:t>
            </a:r>
            <a:endParaRPr lang="en-US" sz="1800" dirty="0">
              <a:solidFill>
                <a:srgbClr val="000000"/>
              </a:solidFill>
              <a:effectLst/>
              <a:highlight>
                <a:srgbClr val="FFFFFF"/>
              </a:highlight>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43C733EF-DEF3-00D3-074A-13959F6011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9306" y="3429000"/>
            <a:ext cx="4048125" cy="1778000"/>
          </a:xfrm>
          <a:prstGeom prst="rect">
            <a:avLst/>
          </a:prstGeom>
          <a:ln>
            <a:noFill/>
          </a:ln>
          <a:effectLst>
            <a:outerShdw blurRad="292100" dist="139700" dir="2700000" algn="tl" rotWithShape="0">
              <a:srgbClr val="333333">
                <a:alpha val="65000"/>
              </a:srgbClr>
            </a:outerShdw>
          </a:effectLst>
        </p:spPr>
      </p:pic>
      <p:pic>
        <p:nvPicPr>
          <p:cNvPr id="8" name="Online Media 7" descr="What Is AI? | Artificial Intelligence For Beginners">
            <a:hlinkClick r:id="" action="ppaction://media"/>
            <a:extLst>
              <a:ext uri="{FF2B5EF4-FFF2-40B4-BE49-F238E27FC236}">
                <a16:creationId xmlns:a16="http://schemas.microsoft.com/office/drawing/2014/main" id="{E5624FB4-83CB-8EDC-8692-ED351BCC72EC}"/>
              </a:ext>
            </a:extLst>
          </p:cNvPr>
          <p:cNvPicPr>
            <a:picLocks noRot="1" noChangeAspect="1"/>
          </p:cNvPicPr>
          <p:nvPr>
            <a:videoFile r:link="rId1"/>
          </p:nvPr>
        </p:nvPicPr>
        <p:blipFill>
          <a:blip r:embed="rId5"/>
          <a:stretch>
            <a:fillRect/>
          </a:stretch>
        </p:blipFill>
        <p:spPr>
          <a:xfrm>
            <a:off x="1262845" y="2148921"/>
            <a:ext cx="4833155" cy="2730733"/>
          </a:xfrm>
          <a:prstGeom prst="rect">
            <a:avLst/>
          </a:prstGeom>
        </p:spPr>
      </p:pic>
    </p:spTree>
    <p:extLst>
      <p:ext uri="{BB962C8B-B14F-4D97-AF65-F5344CB8AC3E}">
        <p14:creationId xmlns:p14="http://schemas.microsoft.com/office/powerpoint/2010/main" val="16945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A717A267-88E9-9B69-B9BF-058598949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571" y="2127447"/>
            <a:ext cx="3114675" cy="32766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Machine Learning, AI tools, and Analysis</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a:bodyPr>
          <a:lstStyle/>
          <a:p>
            <a:pPr marL="0" indent="0" algn="ctr">
              <a:buNone/>
            </a:pPr>
            <a:r>
              <a:rPr lang="en-US" sz="1800" b="1" dirty="0">
                <a:solidFill>
                  <a:srgbClr val="FF6600"/>
                </a:solidFill>
                <a:effectLst/>
                <a:latin typeface="Aptos"/>
                <a:ea typeface="Times New Roman" panose="02020603050405020304" pitchFamily="18" charset="0"/>
                <a:cs typeface="Arial"/>
              </a:rPr>
              <a:t>Step 3: Evaluate the Model</a:t>
            </a:r>
            <a:endParaRPr lang="en-US" sz="2800" dirty="0">
              <a:solidFill>
                <a:srgbClr val="FF6600"/>
              </a:solidFill>
              <a:latin typeface="Aptos"/>
              <a:cs typeface="Aria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608754" y="1815662"/>
            <a:ext cx="7629420" cy="4524315"/>
          </a:xfrm>
          <a:prstGeom prst="rect">
            <a:avLst/>
          </a:prstGeom>
          <a:noFill/>
        </p:spPr>
        <p:txBody>
          <a:bodyPr wrap="square" lIns="91440" tIns="45720" rIns="91440" bIns="45720" anchor="t">
            <a:spAutoFit/>
          </a:bodyPr>
          <a:lstStyle/>
          <a:p>
            <a:r>
              <a:rPr lang="en-US" dirty="0">
                <a:solidFill>
                  <a:srgbClr val="FF6600"/>
                </a:solidFill>
                <a:latin typeface="Aptos"/>
              </a:rPr>
              <a:t>Accuracy</a:t>
            </a:r>
            <a:r>
              <a:rPr lang="en-US" dirty="0">
                <a:latin typeface="Aptos"/>
              </a:rPr>
              <a:t> and </a:t>
            </a:r>
            <a:r>
              <a:rPr lang="en-US" dirty="0">
                <a:solidFill>
                  <a:srgbClr val="FF6600"/>
                </a:solidFill>
                <a:latin typeface="Aptos"/>
              </a:rPr>
              <a:t>misclassification rate</a:t>
            </a:r>
            <a:r>
              <a:rPr lang="en-US" dirty="0">
                <a:latin typeface="Aptos"/>
              </a:rPr>
              <a:t> give single values for the overall performance of the model, but it can be useful to see a more detailed breakdown of which classes the model confuses. </a:t>
            </a:r>
            <a:br>
              <a:rPr lang="en-US" dirty="0">
                <a:latin typeface="Aptos"/>
              </a:rPr>
            </a:br>
            <a:endParaRPr lang="en-US" dirty="0">
              <a:latin typeface="Aptos"/>
            </a:endParaRPr>
          </a:p>
          <a:p>
            <a:r>
              <a:rPr lang="en-US" dirty="0">
                <a:latin typeface="Aptos"/>
              </a:rPr>
              <a:t>A </a:t>
            </a:r>
            <a:r>
              <a:rPr lang="en-US" dirty="0">
                <a:solidFill>
                  <a:srgbClr val="FF6600"/>
                </a:solidFill>
                <a:latin typeface="Aptos"/>
              </a:rPr>
              <a:t>confusion matrix</a:t>
            </a:r>
            <a:r>
              <a:rPr lang="en-US" dirty="0">
                <a:latin typeface="Aptos"/>
              </a:rPr>
              <a:t> shows the number of observations for each combination of true and predicted class. A </a:t>
            </a:r>
            <a:r>
              <a:rPr lang="en-US" dirty="0">
                <a:solidFill>
                  <a:srgbClr val="FF6600"/>
                </a:solidFill>
                <a:latin typeface="Aptos"/>
              </a:rPr>
              <a:t>confusion matrix</a:t>
            </a:r>
            <a:r>
              <a:rPr lang="en-US" dirty="0">
                <a:latin typeface="Aptos"/>
              </a:rPr>
              <a:t> is commonly visualized by shading the elements according to their value. </a:t>
            </a:r>
            <a:br>
              <a:rPr lang="en-US" dirty="0">
                <a:latin typeface="Aptos"/>
              </a:rPr>
            </a:br>
            <a:endParaRPr lang="en-US" dirty="0">
              <a:latin typeface="Aptos"/>
            </a:endParaRPr>
          </a:p>
          <a:p>
            <a:r>
              <a:rPr lang="en-US" dirty="0">
                <a:latin typeface="Aptos"/>
              </a:rPr>
              <a:t>Often the diagonal elements (the correct classifications) are shaded in one color and the other elements (the incorrect classifications) in another color. You can visualize a confusion matrix by using the </a:t>
            </a:r>
            <a:r>
              <a:rPr lang="en-US" dirty="0" err="1">
                <a:solidFill>
                  <a:srgbClr val="FF6600"/>
                </a:solidFill>
                <a:latin typeface="Aptos"/>
              </a:rPr>
              <a:t>confusionchart</a:t>
            </a:r>
            <a:r>
              <a:rPr lang="en-US" dirty="0">
                <a:solidFill>
                  <a:srgbClr val="FF6600"/>
                </a:solidFill>
                <a:latin typeface="Aptos"/>
              </a:rPr>
              <a:t>()</a:t>
            </a:r>
            <a:r>
              <a:rPr lang="en-US" dirty="0">
                <a:latin typeface="Aptos"/>
              </a:rPr>
              <a:t> function.</a:t>
            </a:r>
            <a:br>
              <a:rPr lang="en-US" dirty="0">
                <a:latin typeface="Aptos"/>
              </a:rPr>
            </a:br>
            <a:endParaRPr lang="en-US" dirty="0">
              <a:latin typeface="Aptos"/>
            </a:endParaRPr>
          </a:p>
          <a:p>
            <a:r>
              <a:rPr lang="en-US">
                <a:solidFill>
                  <a:srgbClr val="00B050"/>
                </a:solidFill>
                <a:latin typeface="Miriam Fixed"/>
                <a:cs typeface="Miriam Fixed"/>
              </a:rPr>
              <a:t>%</a:t>
            </a:r>
            <a:r>
              <a:rPr lang="en-US" err="1">
                <a:solidFill>
                  <a:srgbClr val="00B050"/>
                </a:solidFill>
                <a:latin typeface="Miriam Fixed"/>
                <a:cs typeface="Miriam Fixed"/>
              </a:rPr>
              <a:t>confusionchart</a:t>
            </a:r>
            <a:r>
              <a:rPr lang="en-US">
                <a:solidFill>
                  <a:srgbClr val="00B050"/>
                </a:solidFill>
                <a:latin typeface="Miriam Fixed"/>
                <a:cs typeface="Miriam Fixed"/>
              </a:rPr>
              <a:t>(</a:t>
            </a:r>
            <a:r>
              <a:rPr lang="en-US" err="1">
                <a:solidFill>
                  <a:srgbClr val="00B050"/>
                </a:solidFill>
                <a:latin typeface="Miriam Fixed"/>
                <a:cs typeface="Miriam Fixed"/>
              </a:rPr>
              <a:t>ytrue,ypred</a:t>
            </a:r>
            <a:r>
              <a:rPr lang="en-US">
                <a:solidFill>
                  <a:srgbClr val="00B050"/>
                </a:solidFill>
                <a:latin typeface="Miriam Fixed"/>
                <a:cs typeface="Miriam Fixed"/>
              </a:rPr>
              <a:t>);</a:t>
            </a:r>
          </a:p>
          <a:p>
            <a:endParaRPr lang="en-US" dirty="0">
              <a:latin typeface="Aptos"/>
            </a:endParaRPr>
          </a:p>
          <a:p>
            <a:r>
              <a:rPr lang="en-US">
                <a:latin typeface="Aptos"/>
              </a:rPr>
              <a:t>Where</a:t>
            </a:r>
            <a:r>
              <a:rPr lang="en-US" dirty="0">
                <a:latin typeface="Aptos"/>
              </a:rPr>
              <a:t> </a:t>
            </a:r>
            <a:r>
              <a:rPr lang="en-US" dirty="0" err="1">
                <a:solidFill>
                  <a:srgbClr val="FF6600"/>
                </a:solidFill>
                <a:latin typeface="Aptos"/>
              </a:rPr>
              <a:t>ytrue</a:t>
            </a:r>
            <a:r>
              <a:rPr lang="en-US" dirty="0">
                <a:latin typeface="Aptos"/>
              </a:rPr>
              <a:t> is a vector of the known classes and </a:t>
            </a:r>
            <a:r>
              <a:rPr lang="en-US" dirty="0" err="1">
                <a:solidFill>
                  <a:srgbClr val="FF6600"/>
                </a:solidFill>
                <a:latin typeface="Aptos"/>
              </a:rPr>
              <a:t>ypred</a:t>
            </a:r>
            <a:r>
              <a:rPr lang="en-US" dirty="0">
                <a:latin typeface="Aptos"/>
              </a:rPr>
              <a:t> is a vector of the predicted classes.</a:t>
            </a:r>
          </a:p>
        </p:txBody>
      </p:sp>
    </p:spTree>
    <p:extLst>
      <p:ext uri="{BB962C8B-B14F-4D97-AF65-F5344CB8AC3E}">
        <p14:creationId xmlns:p14="http://schemas.microsoft.com/office/powerpoint/2010/main" val="118527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Machine Learning, AI tools, and Analysis</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a:bodyPr>
          <a:lstStyle/>
          <a:p>
            <a:pPr marL="0" indent="0" algn="ctr">
              <a:buNone/>
            </a:pPr>
            <a:r>
              <a:rPr lang="en-US" sz="1800" b="1" dirty="0">
                <a:solidFill>
                  <a:srgbClr val="FF6600"/>
                </a:solidFill>
                <a:effectLst/>
                <a:latin typeface="Aptos"/>
                <a:ea typeface="Times New Roman" panose="02020603050405020304" pitchFamily="18" charset="0"/>
                <a:cs typeface="Arial"/>
              </a:rPr>
              <a:t>Step 3: Evaluate the Model</a:t>
            </a:r>
            <a:endParaRPr lang="en-US" sz="2800" dirty="0">
              <a:solidFill>
                <a:srgbClr val="FF6600"/>
              </a:solidFill>
              <a:latin typeface="Aptos"/>
              <a:cs typeface="Aria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608754" y="1815662"/>
            <a:ext cx="4196926" cy="1477328"/>
          </a:xfrm>
          <a:prstGeom prst="rect">
            <a:avLst/>
          </a:prstGeom>
          <a:noFill/>
        </p:spPr>
        <p:txBody>
          <a:bodyPr wrap="square" lIns="91440" tIns="45720" rIns="91440" bIns="45720" anchor="t">
            <a:spAutoFit/>
          </a:bodyPr>
          <a:lstStyle/>
          <a:p>
            <a:r>
              <a:rPr lang="en-US" b="1" u="sng" dirty="0">
                <a:solidFill>
                  <a:srgbClr val="00B050"/>
                </a:solidFill>
                <a:latin typeface="Aptos"/>
              </a:rPr>
              <a:t>Now You Try It!</a:t>
            </a:r>
          </a:p>
          <a:p>
            <a:r>
              <a:rPr lang="en-US" dirty="0">
                <a:latin typeface="Aptos"/>
              </a:rPr>
              <a:t>Compare </a:t>
            </a:r>
            <a:r>
              <a:rPr lang="en-US" dirty="0">
                <a:solidFill>
                  <a:srgbClr val="FF6600"/>
                </a:solidFill>
                <a:latin typeface="Aptos"/>
              </a:rPr>
              <a:t>predictions</a:t>
            </a:r>
            <a:r>
              <a:rPr lang="en-US" dirty="0">
                <a:latin typeface="Aptos"/>
              </a:rPr>
              <a:t> to the known labels (stored in the variable </a:t>
            </a:r>
            <a:r>
              <a:rPr lang="en-US" dirty="0">
                <a:solidFill>
                  <a:srgbClr val="FF6600"/>
                </a:solidFill>
                <a:latin typeface="Aptos"/>
              </a:rPr>
              <a:t>Driver</a:t>
            </a:r>
            <a:r>
              <a:rPr lang="en-US" dirty="0">
                <a:latin typeface="Aptos"/>
              </a:rPr>
              <a:t> in the table </a:t>
            </a:r>
            <a:r>
              <a:rPr lang="en-US" dirty="0" err="1">
                <a:solidFill>
                  <a:srgbClr val="FF6600"/>
                </a:solidFill>
                <a:latin typeface="Aptos"/>
              </a:rPr>
              <a:t>VerficationTestData</a:t>
            </a:r>
            <a:r>
              <a:rPr lang="en-US" dirty="0">
                <a:latin typeface="Aptos"/>
              </a:rPr>
              <a:t>) by using the </a:t>
            </a:r>
            <a:r>
              <a:rPr lang="en-US" dirty="0" err="1">
                <a:solidFill>
                  <a:srgbClr val="FF6600"/>
                </a:solidFill>
                <a:latin typeface="Aptos"/>
              </a:rPr>
              <a:t>confusionchart</a:t>
            </a:r>
            <a:r>
              <a:rPr lang="en-US" dirty="0">
                <a:solidFill>
                  <a:srgbClr val="FF6600"/>
                </a:solidFill>
                <a:latin typeface="Aptos"/>
              </a:rPr>
              <a:t>()</a:t>
            </a:r>
            <a:r>
              <a:rPr lang="en-US" dirty="0">
                <a:latin typeface="Aptos"/>
              </a:rPr>
              <a:t> function.</a:t>
            </a:r>
          </a:p>
        </p:txBody>
      </p:sp>
      <p:pic>
        <p:nvPicPr>
          <p:cNvPr id="5" name="Picture 4">
            <a:extLst>
              <a:ext uri="{FF2B5EF4-FFF2-40B4-BE49-F238E27FC236}">
                <a16:creationId xmlns:a16="http://schemas.microsoft.com/office/drawing/2014/main" id="{E6D0C1AC-BE1F-DF5C-B6A2-764DF069661B}"/>
              </a:ext>
            </a:extLst>
          </p:cNvPr>
          <p:cNvPicPr>
            <a:picLocks noChangeAspect="1"/>
          </p:cNvPicPr>
          <p:nvPr/>
        </p:nvPicPr>
        <p:blipFill>
          <a:blip r:embed="rId3"/>
          <a:stretch>
            <a:fillRect/>
          </a:stretch>
        </p:blipFill>
        <p:spPr>
          <a:xfrm>
            <a:off x="5160434" y="2064744"/>
            <a:ext cx="6137486" cy="1104061"/>
          </a:xfrm>
          <a:prstGeom prst="rect">
            <a:avLst/>
          </a:prstGeom>
          <a:ln>
            <a:noFill/>
          </a:ln>
          <a:effectLst>
            <a:outerShdw blurRad="190500" algn="tl" rotWithShape="0">
              <a:srgbClr val="000000">
                <a:alpha val="70000"/>
              </a:srgbClr>
            </a:outerShdw>
          </a:effectLst>
        </p:spPr>
      </p:pic>
      <p:pic>
        <p:nvPicPr>
          <p:cNvPr id="8" name="Picture 7" descr="A grid with numbers and a number in blue and pink squares&#10;&#10;Description automatically generated with medium confidence">
            <a:extLst>
              <a:ext uri="{FF2B5EF4-FFF2-40B4-BE49-F238E27FC236}">
                <a16:creationId xmlns:a16="http://schemas.microsoft.com/office/drawing/2014/main" id="{FF2F4B7A-59BD-A8C1-AC5A-F1BC5EE406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1098" y="3707250"/>
            <a:ext cx="3722157" cy="280810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0" name="TextBox 9">
            <a:extLst>
              <a:ext uri="{FF2B5EF4-FFF2-40B4-BE49-F238E27FC236}">
                <a16:creationId xmlns:a16="http://schemas.microsoft.com/office/drawing/2014/main" id="{EE5C9C5E-3737-BCA4-E957-DC7F44D169B0}"/>
              </a:ext>
            </a:extLst>
          </p:cNvPr>
          <p:cNvSpPr txBox="1"/>
          <p:nvPr/>
        </p:nvSpPr>
        <p:spPr>
          <a:xfrm>
            <a:off x="6537677" y="4464974"/>
            <a:ext cx="3134644" cy="923330"/>
          </a:xfrm>
          <a:prstGeom prst="rect">
            <a:avLst/>
          </a:prstGeom>
          <a:noFill/>
        </p:spPr>
        <p:txBody>
          <a:bodyPr wrap="square">
            <a:spAutoFit/>
          </a:bodyPr>
          <a:lstStyle/>
          <a:p>
            <a:r>
              <a:rPr lang="en-US" b="1" dirty="0">
                <a:solidFill>
                  <a:srgbClr val="FF0000"/>
                </a:solidFill>
                <a:latin typeface="Aptos"/>
              </a:rPr>
              <a:t>The resulting confusion matrix should look like the one on the left. </a:t>
            </a:r>
          </a:p>
        </p:txBody>
      </p:sp>
      <p:cxnSp>
        <p:nvCxnSpPr>
          <p:cNvPr id="12" name="Straight Arrow Connector 11">
            <a:extLst>
              <a:ext uri="{FF2B5EF4-FFF2-40B4-BE49-F238E27FC236}">
                <a16:creationId xmlns:a16="http://schemas.microsoft.com/office/drawing/2014/main" id="{3C2AA8B4-6C7B-EC19-D229-90E263463457}"/>
              </a:ext>
            </a:extLst>
          </p:cNvPr>
          <p:cNvCxnSpPr/>
          <p:nvPr/>
        </p:nvCxnSpPr>
        <p:spPr>
          <a:xfrm flipH="1">
            <a:off x="5413339" y="4910059"/>
            <a:ext cx="68266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924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300817" y="584499"/>
            <a:ext cx="9671522" cy="1320800"/>
          </a:xfrm>
        </p:spPr>
        <p:txBody>
          <a:bodyPr>
            <a:normAutofit/>
          </a:bodyPr>
          <a:lstStyle/>
          <a:p>
            <a:r>
              <a:rPr lang="en-US" sz="3200" b="1" dirty="0">
                <a:solidFill>
                  <a:srgbClr val="005496"/>
                </a:solidFill>
                <a:cs typeface="Calibri" panose="020F0502020204030204" pitchFamily="34" charset="0"/>
              </a:rPr>
              <a:t>Train A KNN Model</a:t>
            </a:r>
            <a:br>
              <a:rPr lang="en-US" sz="1600" b="0" i="0" dirty="0">
                <a:effectLst/>
                <a:latin typeface="Arial" panose="020B0604020202020204" pitchFamily="34" charset="0"/>
              </a:rPr>
            </a:br>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2643118" y="1271093"/>
            <a:ext cx="6905764" cy="1268411"/>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Please copy over the files for Section 05 from the MATLAB Drive, the Part 2 live script should be in the same folder.</a:t>
            </a:r>
            <a:endParaRPr lang="en-US" sz="2800" dirty="0">
              <a:solidFill>
                <a:srgbClr val="FF6600"/>
              </a:solidFill>
            </a:endParaRPr>
          </a:p>
        </p:txBody>
      </p:sp>
      <p:sp>
        <p:nvSpPr>
          <p:cNvPr id="9" name="TextBox 8">
            <a:extLst>
              <a:ext uri="{FF2B5EF4-FFF2-40B4-BE49-F238E27FC236}">
                <a16:creationId xmlns:a16="http://schemas.microsoft.com/office/drawing/2014/main" id="{11FD371A-A358-3F7F-999B-78E54424BAD0}"/>
              </a:ext>
            </a:extLst>
          </p:cNvPr>
          <p:cNvSpPr txBox="1"/>
          <p:nvPr/>
        </p:nvSpPr>
        <p:spPr>
          <a:xfrm>
            <a:off x="1705435" y="5878713"/>
            <a:ext cx="8781130" cy="394788"/>
          </a:xfrm>
          <a:prstGeom prst="rect">
            <a:avLst/>
          </a:prstGeom>
          <a:noFill/>
        </p:spPr>
        <p:txBody>
          <a:bodyPr wrap="square" rtlCol="0">
            <a:spAutoFit/>
          </a:bodyPr>
          <a:lstStyle/>
          <a:p>
            <a:pPr marL="0" marR="0" algn="ctr">
              <a:lnSpc>
                <a:spcPct val="116000"/>
              </a:lnSpc>
              <a:spcBef>
                <a:spcPts val="450"/>
              </a:spcBef>
              <a:spcAft>
                <a:spcPts val="450"/>
              </a:spcAft>
            </a:pPr>
            <a:r>
              <a:rPr lang="en-US" sz="1800" b="1" u="sng" dirty="0">
                <a:solidFill>
                  <a:srgbClr val="0070C0"/>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The MATLAB files for this section can be found at this link.</a:t>
            </a:r>
            <a:endParaRPr lang="en-US" sz="1800" b="1" dirty="0">
              <a:solidFill>
                <a:srgbClr val="0070C0"/>
              </a:solidFill>
              <a:effectLst/>
              <a:highlight>
                <a:srgbClr val="FFFFFF"/>
              </a:highlight>
              <a:latin typeface="Aptos Display" panose="020B000402020202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0D00361-AA3F-1524-B434-F658F8333851}"/>
              </a:ext>
            </a:extLst>
          </p:cNvPr>
          <p:cNvPicPr>
            <a:picLocks noChangeAspect="1"/>
          </p:cNvPicPr>
          <p:nvPr/>
        </p:nvPicPr>
        <p:blipFill>
          <a:blip r:embed="rId4"/>
          <a:stretch>
            <a:fillRect/>
          </a:stretch>
        </p:blipFill>
        <p:spPr>
          <a:xfrm>
            <a:off x="2017801" y="2150091"/>
            <a:ext cx="8156398" cy="3483830"/>
          </a:xfrm>
          <a:prstGeom prst="rect">
            <a:avLst/>
          </a:prstGeom>
        </p:spPr>
      </p:pic>
    </p:spTree>
    <p:extLst>
      <p:ext uri="{BB962C8B-B14F-4D97-AF65-F5344CB8AC3E}">
        <p14:creationId xmlns:p14="http://schemas.microsoft.com/office/powerpoint/2010/main" val="392485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Train A KNN Model</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a:bodyPr>
          <a:lstStyle/>
          <a:p>
            <a:pPr marL="0" indent="0" algn="ctr">
              <a:buNone/>
            </a:pPr>
            <a:r>
              <a:rPr lang="en-US" sz="1800" b="1" dirty="0">
                <a:solidFill>
                  <a:srgbClr val="FF6600"/>
                </a:solidFill>
                <a:effectLst/>
                <a:latin typeface="Aptos"/>
                <a:ea typeface="Times New Roman" panose="02020603050405020304" pitchFamily="18" charset="0"/>
                <a:cs typeface="Arial"/>
              </a:rPr>
              <a:t>Practice Problem</a:t>
            </a:r>
            <a:endParaRPr lang="en-US" sz="2800" dirty="0">
              <a:solidFill>
                <a:srgbClr val="FF6600"/>
              </a:solidFill>
              <a:latin typeface="Aptos"/>
              <a:cs typeface="Aria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608753" y="1815662"/>
            <a:ext cx="7752927" cy="4524315"/>
          </a:xfrm>
          <a:prstGeom prst="rect">
            <a:avLst/>
          </a:prstGeom>
          <a:noFill/>
        </p:spPr>
        <p:txBody>
          <a:bodyPr wrap="square" lIns="91440" tIns="45720" rIns="91440" bIns="45720" anchor="t">
            <a:spAutoFit/>
          </a:bodyPr>
          <a:lstStyle/>
          <a:p>
            <a:r>
              <a:rPr lang="en-US" dirty="0">
                <a:latin typeface="Aptos"/>
              </a:rPr>
              <a:t>Utilize the Spotify API to gather data on songs by </a:t>
            </a:r>
            <a:r>
              <a:rPr lang="en-US" dirty="0">
                <a:solidFill>
                  <a:srgbClr val="FF6600"/>
                </a:solidFill>
                <a:latin typeface="Aptos"/>
              </a:rPr>
              <a:t>Kendrick Lamar</a:t>
            </a:r>
            <a:r>
              <a:rPr lang="en-US" dirty="0">
                <a:latin typeface="Aptos"/>
              </a:rPr>
              <a:t> and </a:t>
            </a:r>
            <a:r>
              <a:rPr lang="en-US" dirty="0">
                <a:solidFill>
                  <a:srgbClr val="FF6600"/>
                </a:solidFill>
                <a:latin typeface="Aptos"/>
              </a:rPr>
              <a:t>Sabrina Carpenter</a:t>
            </a:r>
            <a:r>
              <a:rPr lang="en-US" dirty="0">
                <a:latin typeface="Aptos"/>
              </a:rPr>
              <a:t>. The API will provide essential features such as </a:t>
            </a:r>
            <a:r>
              <a:rPr lang="en-US" dirty="0">
                <a:solidFill>
                  <a:srgbClr val="FF6600"/>
                </a:solidFill>
                <a:latin typeface="Aptos"/>
              </a:rPr>
              <a:t>song duration </a:t>
            </a:r>
            <a:r>
              <a:rPr lang="en-US" dirty="0">
                <a:latin typeface="Aptos"/>
              </a:rPr>
              <a:t>and </a:t>
            </a:r>
            <a:r>
              <a:rPr lang="en-US" dirty="0">
                <a:solidFill>
                  <a:srgbClr val="FF6600"/>
                </a:solidFill>
                <a:latin typeface="Aptos"/>
              </a:rPr>
              <a:t>popularity score</a:t>
            </a:r>
            <a:r>
              <a:rPr lang="en-US" dirty="0">
                <a:latin typeface="Aptos"/>
              </a:rPr>
              <a:t> for each track. </a:t>
            </a:r>
            <a:br>
              <a:rPr lang="en-US" dirty="0">
                <a:latin typeface="Aptos"/>
              </a:rPr>
            </a:br>
            <a:endParaRPr lang="en-US" dirty="0">
              <a:latin typeface="Aptos"/>
            </a:endParaRPr>
          </a:p>
          <a:p>
            <a:r>
              <a:rPr lang="en-US" b="1" u="sng" dirty="0">
                <a:solidFill>
                  <a:srgbClr val="FF0000"/>
                </a:solidFill>
                <a:latin typeface="Aptos"/>
              </a:rPr>
              <a:t>Please do not delete or modify the first or third text box in the code as they import crucial data from the Spotify API and execute a function to save it in an Excel file.</a:t>
            </a:r>
            <a:r>
              <a:rPr lang="en-US" u="sng" dirty="0">
                <a:latin typeface="Aptos"/>
              </a:rPr>
              <a:t> </a:t>
            </a:r>
          </a:p>
          <a:p>
            <a:endParaRPr lang="en-US" dirty="0">
              <a:latin typeface="Aptos"/>
            </a:endParaRPr>
          </a:p>
          <a:p>
            <a:r>
              <a:rPr lang="en-US" dirty="0">
                <a:latin typeface="Aptos"/>
              </a:rPr>
              <a:t>Once the data is collected, build a machine learning model that predicts whether a given song belongs to Kendrick Lamar or Sabrina Carpenter based on its duration and </a:t>
            </a:r>
            <a:r>
              <a:rPr lang="en-US" dirty="0" err="1">
                <a:latin typeface="Aptos"/>
              </a:rPr>
              <a:t>popularity.To</a:t>
            </a:r>
            <a:r>
              <a:rPr lang="en-US" dirty="0">
                <a:latin typeface="Aptos"/>
              </a:rPr>
              <a:t> achieve this, you will select </a:t>
            </a:r>
            <a:r>
              <a:rPr lang="en-US" dirty="0">
                <a:solidFill>
                  <a:srgbClr val="FF6600"/>
                </a:solidFill>
                <a:latin typeface="Aptos"/>
              </a:rPr>
              <a:t>song duration </a:t>
            </a:r>
            <a:r>
              <a:rPr lang="en-US" dirty="0">
                <a:latin typeface="Aptos"/>
              </a:rPr>
              <a:t>and </a:t>
            </a:r>
            <a:r>
              <a:rPr lang="en-US" dirty="0">
                <a:solidFill>
                  <a:srgbClr val="FF6600"/>
                </a:solidFill>
                <a:latin typeface="Aptos"/>
              </a:rPr>
              <a:t>popularity score </a:t>
            </a:r>
            <a:r>
              <a:rPr lang="en-US" dirty="0">
                <a:latin typeface="Aptos"/>
              </a:rPr>
              <a:t>as the features for classification. </a:t>
            </a:r>
          </a:p>
          <a:p>
            <a:endParaRPr lang="en-US" dirty="0">
              <a:latin typeface="Aptos"/>
            </a:endParaRPr>
          </a:p>
          <a:p>
            <a:r>
              <a:rPr lang="en-US" dirty="0">
                <a:latin typeface="Aptos"/>
              </a:rPr>
              <a:t>Lastly, you will evaluate the model's performance on the testing data, employing metrics such as </a:t>
            </a:r>
            <a:r>
              <a:rPr lang="en-US" dirty="0">
                <a:solidFill>
                  <a:srgbClr val="FF6600"/>
                </a:solidFill>
                <a:latin typeface="Aptos"/>
              </a:rPr>
              <a:t>accuracy</a:t>
            </a:r>
            <a:r>
              <a:rPr lang="en-US" dirty="0">
                <a:latin typeface="Aptos"/>
              </a:rPr>
              <a:t> and </a:t>
            </a:r>
            <a:r>
              <a:rPr lang="en-US" dirty="0">
                <a:solidFill>
                  <a:srgbClr val="FF6600"/>
                </a:solidFill>
                <a:latin typeface="Aptos"/>
              </a:rPr>
              <a:t>precision</a:t>
            </a:r>
            <a:r>
              <a:rPr lang="en-US" dirty="0">
                <a:latin typeface="Aptos"/>
              </a:rPr>
              <a:t> to assess its effectiveness (remember to include a </a:t>
            </a:r>
            <a:r>
              <a:rPr lang="en-US" dirty="0">
                <a:solidFill>
                  <a:srgbClr val="FF6600"/>
                </a:solidFill>
                <a:latin typeface="Aptos"/>
              </a:rPr>
              <a:t>confusion matrix</a:t>
            </a:r>
            <a:r>
              <a:rPr lang="en-US" dirty="0">
                <a:latin typeface="Aptos"/>
              </a:rPr>
              <a:t>).</a:t>
            </a:r>
          </a:p>
        </p:txBody>
      </p:sp>
      <p:pic>
        <p:nvPicPr>
          <p:cNvPr id="4" name="Picture 3" descr="A needle in the groove of vinyl record spinning on a turntable with light reflections">
            <a:extLst>
              <a:ext uri="{FF2B5EF4-FFF2-40B4-BE49-F238E27FC236}">
                <a16:creationId xmlns:a16="http://schemas.microsoft.com/office/drawing/2014/main" id="{3FD4ABA2-F093-48D5-DE4A-F04ECBE8A476}"/>
              </a:ext>
            </a:extLst>
          </p:cNvPr>
          <p:cNvPicPr>
            <a:picLocks noChangeAspect="1"/>
          </p:cNvPicPr>
          <p:nvPr/>
        </p:nvPicPr>
        <p:blipFill>
          <a:blip r:embed="rId3"/>
          <a:stretch>
            <a:fillRect/>
          </a:stretch>
        </p:blipFill>
        <p:spPr>
          <a:xfrm>
            <a:off x="8503142" y="2710131"/>
            <a:ext cx="3343802" cy="2217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56596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Train A KNN Model</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a:bodyPr>
          <a:lstStyle/>
          <a:p>
            <a:pPr marL="0" indent="0" algn="ctr">
              <a:buNone/>
            </a:pPr>
            <a:r>
              <a:rPr lang="en-US" sz="1800" b="1" dirty="0">
                <a:solidFill>
                  <a:srgbClr val="FF6600"/>
                </a:solidFill>
                <a:effectLst/>
                <a:latin typeface="Aptos"/>
                <a:ea typeface="Times New Roman" panose="02020603050405020304" pitchFamily="18" charset="0"/>
                <a:cs typeface="Arial"/>
              </a:rPr>
              <a:t>Step 1: Access Spotify API</a:t>
            </a:r>
            <a:endParaRPr lang="en-US" sz="2800" dirty="0">
              <a:solidFill>
                <a:srgbClr val="FF6600"/>
              </a:solidFill>
              <a:latin typeface="Aptos"/>
              <a:cs typeface="Aria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608753" y="1815662"/>
            <a:ext cx="7752927" cy="923330"/>
          </a:xfrm>
          <a:prstGeom prst="rect">
            <a:avLst/>
          </a:prstGeom>
          <a:noFill/>
        </p:spPr>
        <p:txBody>
          <a:bodyPr wrap="square" lIns="91440" tIns="45720" rIns="91440" bIns="45720" anchor="t">
            <a:spAutoFit/>
          </a:bodyPr>
          <a:lstStyle/>
          <a:p>
            <a:r>
              <a:rPr lang="en-US" dirty="0">
                <a:latin typeface="Aptos"/>
              </a:rPr>
              <a:t>Run the first segment after inputting your </a:t>
            </a:r>
            <a:r>
              <a:rPr lang="en-US" dirty="0">
                <a:solidFill>
                  <a:srgbClr val="FF6600"/>
                </a:solidFill>
                <a:latin typeface="Aptos"/>
              </a:rPr>
              <a:t>Client ID </a:t>
            </a:r>
            <a:r>
              <a:rPr lang="en-US" dirty="0">
                <a:latin typeface="Aptos"/>
              </a:rPr>
              <a:t>and </a:t>
            </a:r>
            <a:r>
              <a:rPr lang="en-US" dirty="0">
                <a:solidFill>
                  <a:srgbClr val="FF6600"/>
                </a:solidFill>
                <a:latin typeface="Aptos"/>
              </a:rPr>
              <a:t>Client Secret </a:t>
            </a:r>
            <a:r>
              <a:rPr lang="en-US" dirty="0">
                <a:latin typeface="Aptos"/>
              </a:rPr>
              <a:t>from your </a:t>
            </a:r>
            <a:r>
              <a:rPr lang="en-US" b="1" dirty="0">
                <a:solidFill>
                  <a:srgbClr val="0070C0"/>
                </a:solidFill>
                <a:latin typeface="Aptos"/>
                <a:hlinkClick r:id="rId3">
                  <a:extLst>
                    <a:ext uri="{A12FA001-AC4F-418D-AE19-62706E023703}">
                      <ahyp:hlinkClr xmlns:ahyp="http://schemas.microsoft.com/office/drawing/2018/hyperlinkcolor" val="tx"/>
                    </a:ext>
                  </a:extLst>
                </a:hlinkClick>
              </a:rPr>
              <a:t>Spotify Developer Account</a:t>
            </a:r>
            <a:r>
              <a:rPr lang="en-US" dirty="0">
                <a:latin typeface="Aptos"/>
              </a:rPr>
              <a:t>. This code will retrieve the data you need using the custom function </a:t>
            </a:r>
            <a:r>
              <a:rPr lang="en-US" dirty="0" err="1">
                <a:solidFill>
                  <a:srgbClr val="FF6600"/>
                </a:solidFill>
                <a:latin typeface="Aptos"/>
              </a:rPr>
              <a:t>fetchAlbumDetailsAndWriteToExcel</a:t>
            </a:r>
            <a:r>
              <a:rPr lang="en-US" dirty="0">
                <a:solidFill>
                  <a:srgbClr val="FF6600"/>
                </a:solidFill>
                <a:latin typeface="Aptos"/>
              </a:rPr>
              <a:t>(). </a:t>
            </a:r>
            <a:endParaRPr lang="en-US" dirty="0">
              <a:latin typeface="Aptos"/>
            </a:endParaRPr>
          </a:p>
        </p:txBody>
      </p:sp>
      <p:pic>
        <p:nvPicPr>
          <p:cNvPr id="4" name="Picture 3" descr="A needle in the groove of vinyl record spinning on a turntable with light reflections">
            <a:extLst>
              <a:ext uri="{FF2B5EF4-FFF2-40B4-BE49-F238E27FC236}">
                <a16:creationId xmlns:a16="http://schemas.microsoft.com/office/drawing/2014/main" id="{3FD4ABA2-F093-48D5-DE4A-F04ECBE8A476}"/>
              </a:ext>
            </a:extLst>
          </p:cNvPr>
          <p:cNvPicPr>
            <a:picLocks noChangeAspect="1"/>
          </p:cNvPicPr>
          <p:nvPr/>
        </p:nvPicPr>
        <p:blipFill>
          <a:blip r:embed="rId4"/>
          <a:stretch>
            <a:fillRect/>
          </a:stretch>
        </p:blipFill>
        <p:spPr>
          <a:xfrm>
            <a:off x="8503142" y="2710131"/>
            <a:ext cx="3343802" cy="2217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E5E3C3A2-0F86-86BD-B5F2-363E35A27777}"/>
              </a:ext>
            </a:extLst>
          </p:cNvPr>
          <p:cNvPicPr>
            <a:picLocks noChangeAspect="1"/>
          </p:cNvPicPr>
          <p:nvPr/>
        </p:nvPicPr>
        <p:blipFill>
          <a:blip r:embed="rId5"/>
          <a:stretch>
            <a:fillRect/>
          </a:stretch>
        </p:blipFill>
        <p:spPr>
          <a:xfrm>
            <a:off x="677334" y="2910726"/>
            <a:ext cx="6221227" cy="2308909"/>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C8B15E25-DB36-CA9E-0133-CBCBF945779B}"/>
              </a:ext>
            </a:extLst>
          </p:cNvPr>
          <p:cNvPicPr>
            <a:picLocks noChangeAspect="1"/>
          </p:cNvPicPr>
          <p:nvPr/>
        </p:nvPicPr>
        <p:blipFill>
          <a:blip r:embed="rId6"/>
          <a:stretch>
            <a:fillRect/>
          </a:stretch>
        </p:blipFill>
        <p:spPr>
          <a:xfrm>
            <a:off x="677334" y="5285618"/>
            <a:ext cx="6942666" cy="129214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72194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Train A KNN Model</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a:bodyPr>
          <a:lstStyle/>
          <a:p>
            <a:pPr marL="0" indent="0" algn="ctr">
              <a:buNone/>
            </a:pPr>
            <a:r>
              <a:rPr lang="en-US" sz="1800" b="1" dirty="0">
                <a:solidFill>
                  <a:srgbClr val="FF6600"/>
                </a:solidFill>
                <a:effectLst/>
                <a:latin typeface="Aptos"/>
                <a:ea typeface="Times New Roman" panose="02020603050405020304" pitchFamily="18" charset="0"/>
                <a:cs typeface="Arial"/>
              </a:rPr>
              <a:t>Step 2: Read &amp; Plot the Data</a:t>
            </a:r>
            <a:endParaRPr lang="en-US" sz="2800" dirty="0">
              <a:solidFill>
                <a:srgbClr val="FF6600"/>
              </a:solidFill>
              <a:latin typeface="Aptos"/>
              <a:cs typeface="Aria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608753" y="1815662"/>
            <a:ext cx="7752927" cy="369332"/>
          </a:xfrm>
          <a:prstGeom prst="rect">
            <a:avLst/>
          </a:prstGeom>
          <a:noFill/>
        </p:spPr>
        <p:txBody>
          <a:bodyPr wrap="square" lIns="91440" tIns="45720" rIns="91440" bIns="45720" anchor="t">
            <a:spAutoFit/>
          </a:bodyPr>
          <a:lstStyle/>
          <a:p>
            <a:r>
              <a:rPr lang="en-US" dirty="0">
                <a:latin typeface="Aptos"/>
              </a:rPr>
              <a:t>Now you need to read and plot the data stored in the file </a:t>
            </a:r>
            <a:r>
              <a:rPr lang="en-US" dirty="0">
                <a:solidFill>
                  <a:srgbClr val="FF6600"/>
                </a:solidFill>
                <a:latin typeface="Aptos"/>
              </a:rPr>
              <a:t>“SongTestData.xlsx”</a:t>
            </a:r>
            <a:r>
              <a:rPr lang="en-US" dirty="0">
                <a:latin typeface="Aptos"/>
              </a:rPr>
              <a:t>.  </a:t>
            </a:r>
          </a:p>
        </p:txBody>
      </p:sp>
      <p:pic>
        <p:nvPicPr>
          <p:cNvPr id="9" name="Picture 8">
            <a:extLst>
              <a:ext uri="{FF2B5EF4-FFF2-40B4-BE49-F238E27FC236}">
                <a16:creationId xmlns:a16="http://schemas.microsoft.com/office/drawing/2014/main" id="{0C3198D5-9F2B-6FFA-F4A1-9D3D9F42F50F}"/>
              </a:ext>
            </a:extLst>
          </p:cNvPr>
          <p:cNvPicPr>
            <a:picLocks noChangeAspect="1"/>
          </p:cNvPicPr>
          <p:nvPr/>
        </p:nvPicPr>
        <p:blipFill>
          <a:blip r:embed="rId3"/>
          <a:stretch>
            <a:fillRect/>
          </a:stretch>
        </p:blipFill>
        <p:spPr>
          <a:xfrm>
            <a:off x="677333" y="2530256"/>
            <a:ext cx="6409945" cy="3301584"/>
          </a:xfrm>
          <a:prstGeom prst="rect">
            <a:avLst/>
          </a:prstGeom>
          <a:ln>
            <a:noFill/>
          </a:ln>
          <a:effectLst>
            <a:outerShdw blurRad="190500" algn="tl" rotWithShape="0">
              <a:srgbClr val="000000">
                <a:alpha val="70000"/>
              </a:srgbClr>
            </a:outerShdw>
          </a:effectLst>
        </p:spPr>
      </p:pic>
      <p:cxnSp>
        <p:nvCxnSpPr>
          <p:cNvPr id="11" name="Straight Arrow Connector 10">
            <a:extLst>
              <a:ext uri="{FF2B5EF4-FFF2-40B4-BE49-F238E27FC236}">
                <a16:creationId xmlns:a16="http://schemas.microsoft.com/office/drawing/2014/main" id="{B2F2076A-5580-336B-3099-CD8EBD903867}"/>
              </a:ext>
            </a:extLst>
          </p:cNvPr>
          <p:cNvCxnSpPr>
            <a:cxnSpLocks/>
          </p:cNvCxnSpPr>
          <p:nvPr/>
        </p:nvCxnSpPr>
        <p:spPr>
          <a:xfrm flipH="1">
            <a:off x="5453979" y="3589259"/>
            <a:ext cx="223714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1FED85D-7F7D-AD0E-12A1-CB854850A59B}"/>
              </a:ext>
            </a:extLst>
          </p:cNvPr>
          <p:cNvSpPr txBox="1"/>
          <p:nvPr/>
        </p:nvSpPr>
        <p:spPr>
          <a:xfrm>
            <a:off x="7396480" y="5072422"/>
            <a:ext cx="2854960" cy="923330"/>
          </a:xfrm>
          <a:prstGeom prst="rect">
            <a:avLst/>
          </a:prstGeom>
          <a:noFill/>
        </p:spPr>
        <p:txBody>
          <a:bodyPr wrap="square" rtlCol="0">
            <a:spAutoFit/>
          </a:bodyPr>
          <a:lstStyle/>
          <a:p>
            <a:r>
              <a:rPr lang="en-US" b="1" dirty="0">
                <a:solidFill>
                  <a:srgbClr val="0070C0"/>
                </a:solidFill>
                <a:latin typeface="Aptos" panose="020B0004020202020204" pitchFamily="34" charset="0"/>
              </a:rPr>
              <a:t>Hint: Review </a:t>
            </a:r>
            <a:r>
              <a:rPr lang="en-US" b="1" dirty="0">
                <a:solidFill>
                  <a:srgbClr val="0070C0"/>
                </a:solidFill>
                <a:latin typeface="Aptos" panose="020B0004020202020204" pitchFamily="34" charset="0"/>
                <a:hlinkClick r:id="rId4" action="ppaction://hlinksldjump">
                  <a:extLst>
                    <a:ext uri="{A12FA001-AC4F-418D-AE19-62706E023703}">
                      <ahyp:hlinkClr xmlns:ahyp="http://schemas.microsoft.com/office/drawing/2018/hyperlinkcolor" val="tx"/>
                    </a:ext>
                  </a:extLst>
                </a:hlinkClick>
              </a:rPr>
              <a:t>Slide 8</a:t>
            </a:r>
            <a:r>
              <a:rPr lang="en-US" b="1" dirty="0">
                <a:solidFill>
                  <a:srgbClr val="0070C0"/>
                </a:solidFill>
                <a:latin typeface="Aptos" panose="020B0004020202020204" pitchFamily="34" charset="0"/>
              </a:rPr>
              <a:t> </a:t>
            </a:r>
          </a:p>
          <a:p>
            <a:r>
              <a:rPr lang="en-US" b="1" dirty="0">
                <a:solidFill>
                  <a:srgbClr val="0070C0"/>
                </a:solidFill>
                <a:latin typeface="Aptos" panose="020B0004020202020204" pitchFamily="34" charset="0"/>
              </a:rPr>
              <a:t>&amp; group using  </a:t>
            </a:r>
            <a:r>
              <a:rPr lang="en-US" b="1" dirty="0" err="1">
                <a:solidFill>
                  <a:srgbClr val="0070C0"/>
                </a:solidFill>
                <a:latin typeface="Aptos" panose="020B0004020202020204" pitchFamily="34" charset="0"/>
              </a:rPr>
              <a:t>SongTestData.artists</a:t>
            </a:r>
            <a:endParaRPr lang="en-US" b="1" dirty="0">
              <a:solidFill>
                <a:srgbClr val="0070C0"/>
              </a:solidFill>
              <a:latin typeface="Aptos" panose="020B0004020202020204" pitchFamily="34" charset="0"/>
            </a:endParaRPr>
          </a:p>
        </p:txBody>
      </p:sp>
      <p:cxnSp>
        <p:nvCxnSpPr>
          <p:cNvPr id="15" name="Straight Arrow Connector 14">
            <a:extLst>
              <a:ext uri="{FF2B5EF4-FFF2-40B4-BE49-F238E27FC236}">
                <a16:creationId xmlns:a16="http://schemas.microsoft.com/office/drawing/2014/main" id="{D1C031B2-05D3-2B37-E017-C307B4A597A3}"/>
              </a:ext>
            </a:extLst>
          </p:cNvPr>
          <p:cNvCxnSpPr>
            <a:cxnSpLocks/>
          </p:cNvCxnSpPr>
          <p:nvPr/>
        </p:nvCxnSpPr>
        <p:spPr>
          <a:xfrm flipH="1">
            <a:off x="4335408" y="4371579"/>
            <a:ext cx="223714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CA3C48-6AE4-4B4B-1C7B-70735604B262}"/>
              </a:ext>
            </a:extLst>
          </p:cNvPr>
          <p:cNvCxnSpPr/>
          <p:nvPr/>
        </p:nvCxnSpPr>
        <p:spPr>
          <a:xfrm>
            <a:off x="6572549" y="3589259"/>
            <a:ext cx="0" cy="74906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E38A8F6-480F-F1CF-D185-37ECFD54468A}"/>
              </a:ext>
            </a:extLst>
          </p:cNvPr>
          <p:cNvCxnSpPr>
            <a:cxnSpLocks/>
          </p:cNvCxnSpPr>
          <p:nvPr/>
        </p:nvCxnSpPr>
        <p:spPr>
          <a:xfrm flipH="1" flipV="1">
            <a:off x="4485216" y="5641579"/>
            <a:ext cx="2911264" cy="41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5806D5A-AFB1-7105-3AEC-B847FF4ED72F}"/>
              </a:ext>
            </a:extLst>
          </p:cNvPr>
          <p:cNvSpPr txBox="1"/>
          <p:nvPr/>
        </p:nvSpPr>
        <p:spPr>
          <a:xfrm>
            <a:off x="7691120" y="3404593"/>
            <a:ext cx="2854960" cy="369332"/>
          </a:xfrm>
          <a:prstGeom prst="rect">
            <a:avLst/>
          </a:prstGeom>
          <a:noFill/>
        </p:spPr>
        <p:txBody>
          <a:bodyPr wrap="square" rtlCol="0">
            <a:spAutoFit/>
          </a:bodyPr>
          <a:lstStyle/>
          <a:p>
            <a:r>
              <a:rPr lang="en-US" b="1" dirty="0">
                <a:solidFill>
                  <a:srgbClr val="0070C0"/>
                </a:solidFill>
                <a:latin typeface="Aptos" panose="020B0004020202020204" pitchFamily="34" charset="0"/>
              </a:rPr>
              <a:t>Hint: Review </a:t>
            </a:r>
            <a:r>
              <a:rPr lang="en-US" b="1" dirty="0">
                <a:solidFill>
                  <a:srgbClr val="0070C0"/>
                </a:solidFill>
                <a:latin typeface="Aptos" panose="020B0004020202020204" pitchFamily="34" charset="0"/>
                <a:hlinkClick r:id="rId5" action="ppaction://hlinksldjump">
                  <a:extLst>
                    <a:ext uri="{A12FA001-AC4F-418D-AE19-62706E023703}">
                      <ahyp:hlinkClr xmlns:ahyp="http://schemas.microsoft.com/office/drawing/2018/hyperlinkcolor" val="tx"/>
                    </a:ext>
                  </a:extLst>
                </a:hlinkClick>
              </a:rPr>
              <a:t>Slide 6</a:t>
            </a:r>
            <a:r>
              <a:rPr lang="en-US" b="1" dirty="0">
                <a:solidFill>
                  <a:srgbClr val="0070C0"/>
                </a:solidFill>
                <a:latin typeface="Aptos" panose="020B0004020202020204" pitchFamily="34" charset="0"/>
              </a:rPr>
              <a:t> </a:t>
            </a:r>
          </a:p>
        </p:txBody>
      </p:sp>
      <p:pic>
        <p:nvPicPr>
          <p:cNvPr id="5" name="Graphic 4" descr="Disk jockey male with solid fill">
            <a:extLst>
              <a:ext uri="{FF2B5EF4-FFF2-40B4-BE49-F238E27FC236}">
                <a16:creationId xmlns:a16="http://schemas.microsoft.com/office/drawing/2014/main" id="{9E866944-F6A6-E48C-EFBD-FA410A3075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1440" y="1813560"/>
            <a:ext cx="1330960" cy="1320800"/>
          </a:xfrm>
          <a:prstGeom prst="rect">
            <a:avLst/>
          </a:prstGeom>
        </p:spPr>
      </p:pic>
      <p:cxnSp>
        <p:nvCxnSpPr>
          <p:cNvPr id="26" name="Straight Arrow Connector 25">
            <a:extLst>
              <a:ext uri="{FF2B5EF4-FFF2-40B4-BE49-F238E27FC236}">
                <a16:creationId xmlns:a16="http://schemas.microsoft.com/office/drawing/2014/main" id="{B1A11791-A9DF-963D-88DC-CE9098A87693}"/>
              </a:ext>
            </a:extLst>
          </p:cNvPr>
          <p:cNvCxnSpPr>
            <a:cxnSpLocks/>
          </p:cNvCxnSpPr>
          <p:nvPr/>
        </p:nvCxnSpPr>
        <p:spPr>
          <a:xfrm flipH="1">
            <a:off x="5453978" y="3040619"/>
            <a:ext cx="223714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C21E8C8-F4EE-B87B-294B-82F85BE32577}"/>
              </a:ext>
            </a:extLst>
          </p:cNvPr>
          <p:cNvSpPr txBox="1"/>
          <p:nvPr/>
        </p:nvSpPr>
        <p:spPr>
          <a:xfrm>
            <a:off x="7691120" y="2655533"/>
            <a:ext cx="2854960" cy="646331"/>
          </a:xfrm>
          <a:prstGeom prst="rect">
            <a:avLst/>
          </a:prstGeom>
          <a:noFill/>
        </p:spPr>
        <p:txBody>
          <a:bodyPr wrap="square" rtlCol="0">
            <a:spAutoFit/>
          </a:bodyPr>
          <a:lstStyle/>
          <a:p>
            <a:r>
              <a:rPr lang="en-US" b="1" dirty="0">
                <a:solidFill>
                  <a:srgbClr val="0070C0"/>
                </a:solidFill>
                <a:latin typeface="Aptos" panose="020B0004020202020204" pitchFamily="34" charset="0"/>
              </a:rPr>
              <a:t>Hint: Name you data variable </a:t>
            </a:r>
            <a:r>
              <a:rPr lang="en-US" b="1" dirty="0" err="1">
                <a:solidFill>
                  <a:srgbClr val="0070C0"/>
                </a:solidFill>
                <a:latin typeface="Aptos" panose="020B0004020202020204" pitchFamily="34" charset="0"/>
              </a:rPr>
              <a:t>SongTestData</a:t>
            </a:r>
            <a:r>
              <a:rPr lang="en-US" b="1" dirty="0">
                <a:solidFill>
                  <a:srgbClr val="0070C0"/>
                </a:solidFill>
                <a:latin typeface="Aptos" panose="020B0004020202020204" pitchFamily="34" charset="0"/>
              </a:rPr>
              <a:t> </a:t>
            </a:r>
          </a:p>
        </p:txBody>
      </p:sp>
    </p:spTree>
    <p:extLst>
      <p:ext uri="{BB962C8B-B14F-4D97-AF65-F5344CB8AC3E}">
        <p14:creationId xmlns:p14="http://schemas.microsoft.com/office/powerpoint/2010/main" val="323214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Train A KNN Model</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a:bodyPr>
          <a:lstStyle/>
          <a:p>
            <a:pPr marL="0" indent="0" algn="ctr">
              <a:buNone/>
            </a:pPr>
            <a:r>
              <a:rPr lang="en-US" sz="1800" b="1" dirty="0">
                <a:solidFill>
                  <a:srgbClr val="FF6600"/>
                </a:solidFill>
                <a:effectLst/>
                <a:latin typeface="Aptos"/>
                <a:ea typeface="Times New Roman" panose="02020603050405020304" pitchFamily="18" charset="0"/>
                <a:cs typeface="Arial"/>
              </a:rPr>
              <a:t>Step 3: Fit the Model</a:t>
            </a:r>
            <a:endParaRPr lang="en-US" sz="2800" dirty="0">
              <a:solidFill>
                <a:srgbClr val="FF6600"/>
              </a:solidFill>
              <a:latin typeface="Aptos"/>
              <a:cs typeface="Aria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608753" y="1815662"/>
            <a:ext cx="7752927" cy="646331"/>
          </a:xfrm>
          <a:prstGeom prst="rect">
            <a:avLst/>
          </a:prstGeom>
          <a:noFill/>
        </p:spPr>
        <p:txBody>
          <a:bodyPr wrap="square" lIns="91440" tIns="45720" rIns="91440" bIns="45720" anchor="t">
            <a:spAutoFit/>
          </a:bodyPr>
          <a:lstStyle/>
          <a:p>
            <a:r>
              <a:rPr lang="en-US" dirty="0">
                <a:latin typeface="Aptos"/>
              </a:rPr>
              <a:t>Now fit the KNN model classification model and make some predictions. </a:t>
            </a:r>
          </a:p>
          <a:p>
            <a:r>
              <a:rPr lang="en-US" dirty="0">
                <a:latin typeface="Aptos"/>
              </a:rPr>
              <a:t>After making predictions evaluate the accuracy. </a:t>
            </a:r>
          </a:p>
        </p:txBody>
      </p:sp>
      <p:sp>
        <p:nvSpPr>
          <p:cNvPr id="10" name="TextBox 9">
            <a:extLst>
              <a:ext uri="{FF2B5EF4-FFF2-40B4-BE49-F238E27FC236}">
                <a16:creationId xmlns:a16="http://schemas.microsoft.com/office/drawing/2014/main" id="{D1F9271B-E709-5628-364D-74C4BE2C737E}"/>
              </a:ext>
            </a:extLst>
          </p:cNvPr>
          <p:cNvSpPr txBox="1"/>
          <p:nvPr/>
        </p:nvSpPr>
        <p:spPr>
          <a:xfrm>
            <a:off x="608753" y="2606017"/>
            <a:ext cx="4948767" cy="738664"/>
          </a:xfrm>
          <a:prstGeom prst="rect">
            <a:avLst/>
          </a:prstGeom>
          <a:noFill/>
        </p:spPr>
        <p:txBody>
          <a:bodyPr wrap="square" rtlCol="0">
            <a:spAutoFit/>
          </a:bodyPr>
          <a:lstStyle/>
          <a:p>
            <a:r>
              <a:rPr lang="en-US" sz="1400" b="1" dirty="0">
                <a:solidFill>
                  <a:srgbClr val="0070C0"/>
                </a:solidFill>
                <a:latin typeface="Aptos" panose="020B0004020202020204" pitchFamily="34" charset="0"/>
              </a:rPr>
              <a:t>Hint: Review </a:t>
            </a:r>
            <a:r>
              <a:rPr lang="en-US" sz="1400" b="1" dirty="0">
                <a:solidFill>
                  <a:srgbClr val="FF6600"/>
                </a:solidFill>
                <a:latin typeface="Aptos" panose="020B0004020202020204" pitchFamily="34" charset="0"/>
                <a:hlinkClick r:id="rId3" action="ppaction://hlinksldjump">
                  <a:extLst>
                    <a:ext uri="{A12FA001-AC4F-418D-AE19-62706E023703}">
                      <ahyp:hlinkClr xmlns:ahyp="http://schemas.microsoft.com/office/drawing/2018/hyperlinkcolor" val="tx"/>
                    </a:ext>
                  </a:extLst>
                </a:hlinkClick>
              </a:rPr>
              <a:t>Slide 15</a:t>
            </a:r>
            <a:r>
              <a:rPr lang="en-US" sz="1400" b="1" dirty="0">
                <a:solidFill>
                  <a:srgbClr val="FF6600"/>
                </a:solidFill>
                <a:latin typeface="Aptos" panose="020B0004020202020204" pitchFamily="34" charset="0"/>
              </a:rPr>
              <a:t> </a:t>
            </a:r>
            <a:r>
              <a:rPr lang="en-US" sz="1400" b="1" dirty="0">
                <a:solidFill>
                  <a:srgbClr val="0070C0"/>
                </a:solidFill>
                <a:latin typeface="Aptos" panose="020B0004020202020204" pitchFamily="34" charset="0"/>
              </a:rPr>
              <a:t>and set the “</a:t>
            </a:r>
            <a:r>
              <a:rPr lang="en-US" sz="1400" b="1" dirty="0" err="1">
                <a:solidFill>
                  <a:srgbClr val="0070C0"/>
                </a:solidFill>
                <a:latin typeface="Aptos" panose="020B0004020202020204" pitchFamily="34" charset="0"/>
              </a:rPr>
              <a:t>NumNeighbors</a:t>
            </a:r>
            <a:r>
              <a:rPr lang="en-US" sz="1400" b="1" dirty="0">
                <a:solidFill>
                  <a:srgbClr val="0070C0"/>
                </a:solidFill>
                <a:latin typeface="Aptos" panose="020B0004020202020204" pitchFamily="34" charset="0"/>
              </a:rPr>
              <a:t>”  to 8. </a:t>
            </a:r>
          </a:p>
          <a:p>
            <a:r>
              <a:rPr lang="en-US" sz="1400" b="1" dirty="0">
                <a:solidFill>
                  <a:srgbClr val="0070C0"/>
                </a:solidFill>
                <a:latin typeface="Aptos" panose="020B0004020202020204" pitchFamily="34" charset="0"/>
              </a:rPr>
              <a:t>For your prediction use the duration 20000 &amp; popularity of 40.</a:t>
            </a:r>
          </a:p>
        </p:txBody>
      </p:sp>
      <p:pic>
        <p:nvPicPr>
          <p:cNvPr id="13" name="Picture 12">
            <a:extLst>
              <a:ext uri="{FF2B5EF4-FFF2-40B4-BE49-F238E27FC236}">
                <a16:creationId xmlns:a16="http://schemas.microsoft.com/office/drawing/2014/main" id="{20A1AB39-250C-5CC3-F840-D0556E4210AE}"/>
              </a:ext>
            </a:extLst>
          </p:cNvPr>
          <p:cNvPicPr>
            <a:picLocks noChangeAspect="1"/>
          </p:cNvPicPr>
          <p:nvPr/>
        </p:nvPicPr>
        <p:blipFill>
          <a:blip r:embed="rId4"/>
          <a:stretch>
            <a:fillRect/>
          </a:stretch>
        </p:blipFill>
        <p:spPr>
          <a:xfrm>
            <a:off x="6429374" y="2465410"/>
            <a:ext cx="4871543" cy="38611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9" name="Straight Arrow Connector 18">
            <a:extLst>
              <a:ext uri="{FF2B5EF4-FFF2-40B4-BE49-F238E27FC236}">
                <a16:creationId xmlns:a16="http://schemas.microsoft.com/office/drawing/2014/main" id="{20DA469C-9C25-0C72-F48F-6CD27E94972F}"/>
              </a:ext>
            </a:extLst>
          </p:cNvPr>
          <p:cNvCxnSpPr>
            <a:cxnSpLocks/>
          </p:cNvCxnSpPr>
          <p:nvPr/>
        </p:nvCxnSpPr>
        <p:spPr>
          <a:xfrm>
            <a:off x="5405120" y="2707617"/>
            <a:ext cx="108161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DF79EB5-647D-063D-53CD-2AAE06B1FB09}"/>
              </a:ext>
            </a:extLst>
          </p:cNvPr>
          <p:cNvSpPr txBox="1"/>
          <p:nvPr/>
        </p:nvSpPr>
        <p:spPr>
          <a:xfrm>
            <a:off x="1125964" y="3670096"/>
            <a:ext cx="4636663" cy="523220"/>
          </a:xfrm>
          <a:prstGeom prst="rect">
            <a:avLst/>
          </a:prstGeom>
          <a:noFill/>
        </p:spPr>
        <p:txBody>
          <a:bodyPr wrap="square" rtlCol="0">
            <a:spAutoFit/>
          </a:bodyPr>
          <a:lstStyle/>
          <a:p>
            <a:r>
              <a:rPr lang="en-US" sz="1400" b="1" dirty="0">
                <a:solidFill>
                  <a:srgbClr val="0070C0"/>
                </a:solidFill>
                <a:latin typeface="Aptos" panose="020B0004020202020204" pitchFamily="34" charset="0"/>
              </a:rPr>
              <a:t>Hint: Read the new verification data and make new predictions.  </a:t>
            </a:r>
          </a:p>
        </p:txBody>
      </p:sp>
      <p:cxnSp>
        <p:nvCxnSpPr>
          <p:cNvPr id="23" name="Straight Arrow Connector 22">
            <a:extLst>
              <a:ext uri="{FF2B5EF4-FFF2-40B4-BE49-F238E27FC236}">
                <a16:creationId xmlns:a16="http://schemas.microsoft.com/office/drawing/2014/main" id="{3040FBEF-8BF4-2B45-E762-429D1282A806}"/>
              </a:ext>
            </a:extLst>
          </p:cNvPr>
          <p:cNvCxnSpPr>
            <a:cxnSpLocks/>
          </p:cNvCxnSpPr>
          <p:nvPr/>
        </p:nvCxnSpPr>
        <p:spPr>
          <a:xfrm>
            <a:off x="5405120" y="2981937"/>
            <a:ext cx="108161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73D4C09-CF48-FBDE-A6FC-28316F017D00}"/>
              </a:ext>
            </a:extLst>
          </p:cNvPr>
          <p:cNvCxnSpPr>
            <a:cxnSpLocks/>
          </p:cNvCxnSpPr>
          <p:nvPr/>
        </p:nvCxnSpPr>
        <p:spPr>
          <a:xfrm>
            <a:off x="5405120" y="3987777"/>
            <a:ext cx="108161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F3E934-6E11-43F4-78C1-D1510BC78DEC}"/>
              </a:ext>
            </a:extLst>
          </p:cNvPr>
          <p:cNvSpPr txBox="1"/>
          <p:nvPr/>
        </p:nvSpPr>
        <p:spPr>
          <a:xfrm>
            <a:off x="2436604" y="4585728"/>
            <a:ext cx="4636663" cy="307777"/>
          </a:xfrm>
          <a:prstGeom prst="rect">
            <a:avLst/>
          </a:prstGeom>
          <a:noFill/>
        </p:spPr>
        <p:txBody>
          <a:bodyPr wrap="square" rtlCol="0">
            <a:spAutoFit/>
          </a:bodyPr>
          <a:lstStyle/>
          <a:p>
            <a:r>
              <a:rPr lang="en-US" sz="1400" b="1" dirty="0">
                <a:solidFill>
                  <a:srgbClr val="0070C0"/>
                </a:solidFill>
                <a:latin typeface="Aptos" panose="020B0004020202020204" pitchFamily="34" charset="0"/>
              </a:rPr>
              <a:t>Hint: Review </a:t>
            </a:r>
            <a:r>
              <a:rPr lang="en-US" sz="1400" b="1" dirty="0">
                <a:solidFill>
                  <a:srgbClr val="FF6600"/>
                </a:solidFill>
                <a:latin typeface="Aptos" panose="020B0004020202020204" pitchFamily="34" charset="0"/>
                <a:hlinkClick r:id="rId5" action="ppaction://hlinksldjump">
                  <a:extLst>
                    <a:ext uri="{A12FA001-AC4F-418D-AE19-62706E023703}">
                      <ahyp:hlinkClr xmlns:ahyp="http://schemas.microsoft.com/office/drawing/2018/hyperlinkcolor" val="tx"/>
                    </a:ext>
                  </a:extLst>
                </a:hlinkClick>
              </a:rPr>
              <a:t>slide 17</a:t>
            </a:r>
            <a:r>
              <a:rPr lang="en-US" sz="1400" b="1" dirty="0">
                <a:solidFill>
                  <a:srgbClr val="0070C0"/>
                </a:solidFill>
                <a:latin typeface="Aptos" panose="020B0004020202020204" pitchFamily="34" charset="0"/>
              </a:rPr>
              <a:t> and </a:t>
            </a:r>
            <a:r>
              <a:rPr lang="en-US" sz="1400" b="1" dirty="0">
                <a:solidFill>
                  <a:srgbClr val="FF6600"/>
                </a:solidFill>
                <a:latin typeface="Aptos" panose="020B0004020202020204" pitchFamily="34" charset="0"/>
                <a:hlinkClick r:id="rId6" action="ppaction://hlinksldjump">
                  <a:extLst>
                    <a:ext uri="{A12FA001-AC4F-418D-AE19-62706E023703}">
                      <ahyp:hlinkClr xmlns:ahyp="http://schemas.microsoft.com/office/drawing/2018/hyperlinkcolor" val="tx"/>
                    </a:ext>
                  </a:extLst>
                </a:hlinkClick>
              </a:rPr>
              <a:t>slide 18 </a:t>
            </a:r>
            <a:endParaRPr lang="en-US" sz="1400" b="1" dirty="0">
              <a:solidFill>
                <a:srgbClr val="FF6600"/>
              </a:solidFill>
              <a:latin typeface="Aptos" panose="020B0004020202020204" pitchFamily="34" charset="0"/>
            </a:endParaRPr>
          </a:p>
        </p:txBody>
      </p:sp>
      <p:cxnSp>
        <p:nvCxnSpPr>
          <p:cNvPr id="29" name="Straight Arrow Connector 28">
            <a:extLst>
              <a:ext uri="{FF2B5EF4-FFF2-40B4-BE49-F238E27FC236}">
                <a16:creationId xmlns:a16="http://schemas.microsoft.com/office/drawing/2014/main" id="{17E7CDCB-5578-922E-5B0C-54B56237896E}"/>
              </a:ext>
            </a:extLst>
          </p:cNvPr>
          <p:cNvCxnSpPr>
            <a:cxnSpLocks/>
          </p:cNvCxnSpPr>
          <p:nvPr/>
        </p:nvCxnSpPr>
        <p:spPr>
          <a:xfrm>
            <a:off x="5405120" y="4739617"/>
            <a:ext cx="108161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F152669-4962-234C-1BDB-2ABB7C92CC78}"/>
              </a:ext>
            </a:extLst>
          </p:cNvPr>
          <p:cNvSpPr txBox="1"/>
          <p:nvPr/>
        </p:nvSpPr>
        <p:spPr>
          <a:xfrm>
            <a:off x="3444295" y="5285917"/>
            <a:ext cx="4636663" cy="307777"/>
          </a:xfrm>
          <a:prstGeom prst="rect">
            <a:avLst/>
          </a:prstGeom>
          <a:noFill/>
        </p:spPr>
        <p:txBody>
          <a:bodyPr wrap="square" rtlCol="0">
            <a:spAutoFit/>
          </a:bodyPr>
          <a:lstStyle/>
          <a:p>
            <a:r>
              <a:rPr lang="en-US" sz="1400" b="1" dirty="0">
                <a:solidFill>
                  <a:srgbClr val="0070C0"/>
                </a:solidFill>
                <a:latin typeface="Aptos" panose="020B0004020202020204" pitchFamily="34" charset="0"/>
              </a:rPr>
              <a:t>Hint: Review </a:t>
            </a:r>
            <a:r>
              <a:rPr lang="en-US" sz="1400" b="1" dirty="0">
                <a:solidFill>
                  <a:srgbClr val="FF6600"/>
                </a:solidFill>
                <a:latin typeface="Aptos" panose="020B0004020202020204" pitchFamily="34" charset="0"/>
                <a:hlinkClick r:id="rId7" action="ppaction://hlinksldjump">
                  <a:extLst>
                    <a:ext uri="{A12FA001-AC4F-418D-AE19-62706E023703}">
                      <ahyp:hlinkClr xmlns:ahyp="http://schemas.microsoft.com/office/drawing/2018/hyperlinkcolor" val="tx"/>
                    </a:ext>
                  </a:extLst>
                </a:hlinkClick>
              </a:rPr>
              <a:t>slide 19  </a:t>
            </a:r>
            <a:endParaRPr lang="en-US" sz="1400" b="1" dirty="0">
              <a:solidFill>
                <a:srgbClr val="FF6600"/>
              </a:solidFill>
              <a:latin typeface="Aptos" panose="020B0004020202020204" pitchFamily="34" charset="0"/>
            </a:endParaRPr>
          </a:p>
        </p:txBody>
      </p:sp>
      <p:cxnSp>
        <p:nvCxnSpPr>
          <p:cNvPr id="31" name="Straight Arrow Connector 30">
            <a:extLst>
              <a:ext uri="{FF2B5EF4-FFF2-40B4-BE49-F238E27FC236}">
                <a16:creationId xmlns:a16="http://schemas.microsoft.com/office/drawing/2014/main" id="{397EDFA0-C8D7-B9E6-0A91-CC862EF67824}"/>
              </a:ext>
            </a:extLst>
          </p:cNvPr>
          <p:cNvCxnSpPr>
            <a:cxnSpLocks/>
          </p:cNvCxnSpPr>
          <p:nvPr/>
        </p:nvCxnSpPr>
        <p:spPr>
          <a:xfrm>
            <a:off x="5366387" y="5430954"/>
            <a:ext cx="108161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740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557523" y="450982"/>
            <a:ext cx="8781130" cy="1320800"/>
          </a:xfrm>
        </p:spPr>
        <p:txBody>
          <a:bodyPr>
            <a:normAutofit/>
          </a:bodyPr>
          <a:lstStyle/>
          <a:p>
            <a:r>
              <a:rPr lang="en-US" sz="3200" b="1" dirty="0">
                <a:solidFill>
                  <a:srgbClr val="005496"/>
                </a:solidFill>
                <a:cs typeface="Calibri" panose="020F0502020204030204" pitchFamily="34" charset="0"/>
              </a:rPr>
              <a:t>Ethical and Technological Implications of AI</a:t>
            </a:r>
            <a:br>
              <a:rPr lang="en-US" sz="3200" b="1" dirty="0">
                <a:solidFill>
                  <a:srgbClr val="005496"/>
                </a:solidFill>
                <a:cs typeface="Calibri" panose="020F0502020204030204" pitchFamily="34" charset="0"/>
              </a:rPr>
            </a:br>
            <a:br>
              <a:rPr lang="en-US" sz="1600" b="0" i="0" dirty="0">
                <a:solidFill>
                  <a:srgbClr val="000000"/>
                </a:solidFill>
                <a:effectLst/>
                <a:latin typeface="Arial" panose="020B0604020202020204" pitchFamily="34" charset="0"/>
              </a:rPr>
            </a:br>
            <a:endParaRPr lang="en-US" sz="3200" b="1" dirty="0">
              <a:solidFill>
                <a:srgbClr val="005496"/>
              </a:solidFill>
              <a:cs typeface="Calibri" panose="020F0502020204030204" pitchFamily="34" charset="0"/>
            </a:endParaRPr>
          </a:p>
        </p:txBody>
      </p:sp>
      <p:sp>
        <p:nvSpPr>
          <p:cNvPr id="9" name="TextBox 8">
            <a:extLst>
              <a:ext uri="{FF2B5EF4-FFF2-40B4-BE49-F238E27FC236}">
                <a16:creationId xmlns:a16="http://schemas.microsoft.com/office/drawing/2014/main" id="{11FD371A-A358-3F7F-999B-78E54424BAD0}"/>
              </a:ext>
            </a:extLst>
          </p:cNvPr>
          <p:cNvSpPr txBox="1"/>
          <p:nvPr/>
        </p:nvSpPr>
        <p:spPr>
          <a:xfrm>
            <a:off x="557523" y="1047782"/>
            <a:ext cx="8781130" cy="1350434"/>
          </a:xfrm>
          <a:prstGeom prst="rect">
            <a:avLst/>
          </a:prstGeom>
          <a:noFill/>
        </p:spPr>
        <p:txBody>
          <a:bodyPr wrap="square" rtlCol="0">
            <a:spAutoFit/>
          </a:bodyPr>
          <a:lstStyle/>
          <a:p>
            <a:pPr marL="0" marR="0">
              <a:lnSpc>
                <a:spcPct val="116000"/>
              </a:lnSpc>
              <a:spcBef>
                <a:spcPts val="450"/>
              </a:spcBef>
            </a:pPr>
            <a:r>
              <a:rPr lang="en-US" sz="1800" b="1" dirty="0">
                <a:solidFill>
                  <a:srgbClr val="FF66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What are the Impacts of Machine Learning?</a:t>
            </a:r>
            <a:endParaRPr lang="en-US" sz="1800" b="1" dirty="0">
              <a:solidFill>
                <a:srgbClr val="FF66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6000"/>
              </a:lnSpc>
              <a:spcBef>
                <a:spcPts val="900"/>
              </a:spcBef>
              <a:spcAft>
                <a:spcPts val="900"/>
              </a:spcAft>
            </a:pPr>
            <a:r>
              <a:rPr lang="en-US" sz="1600" b="1" dirty="0">
                <a:solidFill>
                  <a:srgbClr val="000000"/>
                </a:solidFill>
                <a:effectLst/>
                <a:highlight>
                  <a:srgbClr val="FFFFFF"/>
                </a:highlight>
                <a:latin typeface="Aptos" panose="020B0004020202020204" pitchFamily="34" charset="0"/>
              </a:rPr>
              <a:t>Watch the following videos before having a discussion:</a:t>
            </a:r>
          </a:p>
          <a:p>
            <a:pPr marL="0" marR="0">
              <a:lnSpc>
                <a:spcPct val="116000"/>
              </a:lnSpc>
              <a:spcBef>
                <a:spcPts val="900"/>
              </a:spcBef>
              <a:spcAft>
                <a:spcPts val="900"/>
              </a:spcAft>
            </a:pPr>
            <a:endParaRPr lang="en-US" sz="1800" b="1" dirty="0">
              <a:solidFill>
                <a:srgbClr val="000000"/>
              </a:solidFill>
              <a:highlight>
                <a:srgbClr val="FFFFFF"/>
              </a:highlight>
              <a:latin typeface="Aptos" panose="020B0004020202020204" pitchFamily="34" charset="0"/>
              <a:ea typeface="Times New Roman" panose="02020603050405020304" pitchFamily="18" charset="0"/>
              <a:cs typeface="Times New Roman" panose="02020603050405020304" pitchFamily="18" charset="0"/>
            </a:endParaRPr>
          </a:p>
        </p:txBody>
      </p:sp>
      <p:pic>
        <p:nvPicPr>
          <p:cNvPr id="3" name="Online Media 2" descr="Neural Networks Explained in 5 minutes">
            <a:hlinkClick r:id="" action="ppaction://media"/>
            <a:extLst>
              <a:ext uri="{FF2B5EF4-FFF2-40B4-BE49-F238E27FC236}">
                <a16:creationId xmlns:a16="http://schemas.microsoft.com/office/drawing/2014/main" id="{EC276F51-9907-FDA3-67AA-B96D3EAB4274}"/>
              </a:ext>
            </a:extLst>
          </p:cNvPr>
          <p:cNvPicPr>
            <a:picLocks noRot="1" noChangeAspect="1"/>
          </p:cNvPicPr>
          <p:nvPr>
            <a:videoFile r:link="rId1"/>
          </p:nvPr>
        </p:nvPicPr>
        <p:blipFill>
          <a:blip r:embed="rId6"/>
          <a:stretch>
            <a:fillRect/>
          </a:stretch>
        </p:blipFill>
        <p:spPr>
          <a:xfrm>
            <a:off x="8282017" y="1302240"/>
            <a:ext cx="2544475" cy="1437629"/>
          </a:xfrm>
          <a:prstGeom prst="rect">
            <a:avLst/>
          </a:prstGeom>
          <a:ln>
            <a:noFill/>
          </a:ln>
          <a:effectLst>
            <a:outerShdw blurRad="292100" dist="139700" dir="2700000" algn="tl" rotWithShape="0">
              <a:srgbClr val="333333">
                <a:alpha val="65000"/>
              </a:srgbClr>
            </a:outerShdw>
          </a:effectLst>
        </p:spPr>
      </p:pic>
      <p:pic>
        <p:nvPicPr>
          <p:cNvPr id="5" name="Online Media 4" descr="K Nearest Neighbors | Intuitive explained | Machine Learning Basics">
            <a:hlinkClick r:id="" action="ppaction://media"/>
            <a:extLst>
              <a:ext uri="{FF2B5EF4-FFF2-40B4-BE49-F238E27FC236}">
                <a16:creationId xmlns:a16="http://schemas.microsoft.com/office/drawing/2014/main" id="{F99F8F0E-1551-7F94-7805-2E43805A286B}"/>
              </a:ext>
            </a:extLst>
          </p:cNvPr>
          <p:cNvPicPr>
            <a:picLocks noRot="1" noChangeAspect="1"/>
          </p:cNvPicPr>
          <p:nvPr>
            <a:videoFile r:link="rId2"/>
          </p:nvPr>
        </p:nvPicPr>
        <p:blipFill>
          <a:blip r:embed="rId7"/>
          <a:stretch>
            <a:fillRect/>
          </a:stretch>
        </p:blipFill>
        <p:spPr>
          <a:xfrm>
            <a:off x="8282017" y="3120558"/>
            <a:ext cx="2544475" cy="1437629"/>
          </a:xfrm>
          <a:prstGeom prst="rect">
            <a:avLst/>
          </a:prstGeom>
          <a:ln>
            <a:noFill/>
          </a:ln>
          <a:effectLst>
            <a:outerShdw blurRad="292100" dist="139700" dir="2700000" algn="tl" rotWithShape="0">
              <a:srgbClr val="333333">
                <a:alpha val="65000"/>
              </a:srgbClr>
            </a:outerShdw>
          </a:effectLst>
        </p:spPr>
      </p:pic>
      <p:pic>
        <p:nvPicPr>
          <p:cNvPr id="6" name="Online Media 5" descr="What are Convolutional Neural Networks (CNNs)?">
            <a:hlinkClick r:id="" action="ppaction://media"/>
            <a:extLst>
              <a:ext uri="{FF2B5EF4-FFF2-40B4-BE49-F238E27FC236}">
                <a16:creationId xmlns:a16="http://schemas.microsoft.com/office/drawing/2014/main" id="{797F40D7-5605-E037-5C2F-3C832AED94B3}"/>
              </a:ext>
            </a:extLst>
          </p:cNvPr>
          <p:cNvPicPr>
            <a:picLocks noRot="1" noChangeAspect="1"/>
          </p:cNvPicPr>
          <p:nvPr>
            <a:videoFile r:link="rId3"/>
          </p:nvPr>
        </p:nvPicPr>
        <p:blipFill>
          <a:blip r:embed="rId8"/>
          <a:stretch>
            <a:fillRect/>
          </a:stretch>
        </p:blipFill>
        <p:spPr>
          <a:xfrm>
            <a:off x="8282018" y="4983369"/>
            <a:ext cx="2544474" cy="143762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A0F946B-D6DA-7F46-FEA7-ECDE0819AD01}"/>
              </a:ext>
            </a:extLst>
          </p:cNvPr>
          <p:cNvSpPr txBox="1"/>
          <p:nvPr/>
        </p:nvSpPr>
        <p:spPr>
          <a:xfrm>
            <a:off x="557523" y="2093514"/>
            <a:ext cx="7147821" cy="4614789"/>
          </a:xfrm>
          <a:prstGeom prst="rect">
            <a:avLst/>
          </a:prstGeom>
          <a:noFill/>
        </p:spPr>
        <p:txBody>
          <a:bodyPr wrap="square">
            <a:spAutoFit/>
          </a:bodyPr>
          <a:lstStyle/>
          <a:p>
            <a:pPr marL="0" marR="0">
              <a:lnSpc>
                <a:spcPct val="116000"/>
              </a:lnSpc>
              <a:spcBef>
                <a:spcPts val="900"/>
              </a:spcBef>
              <a:spcAft>
                <a:spcPts val="900"/>
              </a:spcAft>
            </a:pPr>
            <a:r>
              <a:rPr lang="en-US" sz="1800" b="1" dirty="0">
                <a:solidFill>
                  <a:srgbClr val="FF66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Let’s discuss the following questions:</a:t>
            </a:r>
          </a:p>
          <a:p>
            <a:pPr algn="l">
              <a:buFont typeface="+mj-lt"/>
              <a:buAutoNum type="arabicPeriod"/>
            </a:pPr>
            <a:r>
              <a:rPr lang="en-US" sz="1600" dirty="0">
                <a:solidFill>
                  <a:srgbClr val="000000"/>
                </a:solidFill>
                <a:effectLst/>
                <a:highlight>
                  <a:srgbClr val="FFFFFF"/>
                </a:highlight>
                <a:latin typeface="Aptos" panose="020B0004020202020204" pitchFamily="34" charset="0"/>
              </a:rPr>
              <a:t>How might the use of KNN and CNN models in decision-making processes raise ethical concerns, particularly in areas like hiring, lending, or law enforcement?</a:t>
            </a:r>
            <a:br>
              <a:rPr lang="en-US" sz="1600" dirty="0">
                <a:solidFill>
                  <a:srgbClr val="000000"/>
                </a:solidFill>
                <a:effectLst/>
                <a:highlight>
                  <a:srgbClr val="FFFFFF"/>
                </a:highlight>
                <a:latin typeface="Aptos" panose="020B0004020202020204" pitchFamily="34" charset="0"/>
              </a:rPr>
            </a:br>
            <a:r>
              <a:rPr lang="en-US" sz="1600" dirty="0">
                <a:solidFill>
                  <a:srgbClr val="000000"/>
                </a:solidFill>
                <a:effectLst/>
                <a:highlight>
                  <a:srgbClr val="FFFFFF"/>
                </a:highlight>
                <a:latin typeface="Aptos" panose="020B0004020202020204" pitchFamily="34" charset="0"/>
              </a:rPr>
              <a:t> </a:t>
            </a:r>
          </a:p>
          <a:p>
            <a:pPr algn="l">
              <a:buFont typeface="+mj-lt"/>
              <a:buAutoNum type="arabicPeriod"/>
            </a:pPr>
            <a:r>
              <a:rPr lang="en-US" sz="1600" dirty="0">
                <a:solidFill>
                  <a:srgbClr val="000000"/>
                </a:solidFill>
                <a:effectLst/>
                <a:highlight>
                  <a:srgbClr val="FFFFFF"/>
                </a:highlight>
                <a:latin typeface="Aptos" panose="020B0004020202020204" pitchFamily="34" charset="0"/>
              </a:rPr>
              <a:t>In what ways have KNN and CNN models revolutionized industries such as healthcare, finance, or transportation? What are the potential benefits and drawbacks of these technological advancements?</a:t>
            </a:r>
            <a:br>
              <a:rPr lang="en-US" sz="1600" dirty="0">
                <a:solidFill>
                  <a:srgbClr val="000000"/>
                </a:solidFill>
                <a:effectLst/>
                <a:highlight>
                  <a:srgbClr val="FFFFFF"/>
                </a:highlight>
                <a:latin typeface="Aptos" panose="020B0004020202020204" pitchFamily="34" charset="0"/>
              </a:rPr>
            </a:br>
            <a:r>
              <a:rPr lang="en-US" sz="1600" dirty="0">
                <a:solidFill>
                  <a:srgbClr val="000000"/>
                </a:solidFill>
                <a:effectLst/>
                <a:highlight>
                  <a:srgbClr val="FFFFFF"/>
                </a:highlight>
                <a:latin typeface="Aptos" panose="020B0004020202020204" pitchFamily="34" charset="0"/>
              </a:rPr>
              <a:t> </a:t>
            </a:r>
          </a:p>
          <a:p>
            <a:pPr algn="l">
              <a:buFont typeface="+mj-lt"/>
              <a:buAutoNum type="arabicPeriod"/>
            </a:pPr>
            <a:r>
              <a:rPr lang="en-US" sz="1600" dirty="0">
                <a:solidFill>
                  <a:srgbClr val="000000"/>
                </a:solidFill>
                <a:effectLst/>
                <a:highlight>
                  <a:srgbClr val="FFFFFF"/>
                </a:highlight>
                <a:latin typeface="Aptos" panose="020B0004020202020204" pitchFamily="34" charset="0"/>
              </a:rPr>
              <a:t>How do KNN and CNN algorithms contribute to the phenomenon of filter bubbles and echo chambers on social media platforms? What implications does this have for societal discourse and polarization?</a:t>
            </a:r>
            <a:br>
              <a:rPr lang="en-US" sz="1600" dirty="0">
                <a:solidFill>
                  <a:srgbClr val="000000"/>
                </a:solidFill>
                <a:effectLst/>
                <a:highlight>
                  <a:srgbClr val="FFFFFF"/>
                </a:highlight>
                <a:latin typeface="Aptos" panose="020B0004020202020204" pitchFamily="34" charset="0"/>
              </a:rPr>
            </a:br>
            <a:r>
              <a:rPr lang="en-US" sz="1600" dirty="0">
                <a:solidFill>
                  <a:srgbClr val="000000"/>
                </a:solidFill>
                <a:effectLst/>
                <a:highlight>
                  <a:srgbClr val="FFFFFF"/>
                </a:highlight>
                <a:latin typeface="Aptos" panose="020B0004020202020204" pitchFamily="34" charset="0"/>
              </a:rPr>
              <a:t> </a:t>
            </a:r>
          </a:p>
          <a:p>
            <a:pPr algn="l">
              <a:buFont typeface="+mj-lt"/>
              <a:buAutoNum type="arabicPeriod"/>
            </a:pPr>
            <a:r>
              <a:rPr lang="en-US" sz="1600" dirty="0">
                <a:solidFill>
                  <a:srgbClr val="000000"/>
                </a:solidFill>
                <a:effectLst/>
                <a:highlight>
                  <a:srgbClr val="FFFFFF"/>
                </a:highlight>
                <a:latin typeface="Aptos" panose="020B0004020202020204" pitchFamily="34" charset="0"/>
              </a:rPr>
              <a:t>What do you envision as the future trajectory of AI research and development, particularly in the context of KNN and CNN models? How might these technologies evolve to address emerging challenges and opportunities?</a:t>
            </a:r>
          </a:p>
          <a:p>
            <a:pPr marL="0" marR="0">
              <a:spcBef>
                <a:spcPts val="900"/>
              </a:spcBef>
              <a:spcAft>
                <a:spcPts val="900"/>
              </a:spcAft>
            </a:pPr>
            <a:r>
              <a:rPr lang="en-US" sz="1800" b="1" dirty="0">
                <a:solidFill>
                  <a:srgbClr val="FF6600"/>
                </a:solidFill>
                <a:effectLst/>
                <a:latin typeface="Aptos" panose="020B0004020202020204" pitchFamily="34" charset="0"/>
                <a:ea typeface="Times New Roman" panose="02020603050405020304" pitchFamily="18" charset="0"/>
                <a:cs typeface="Times New Roman" panose="02020603050405020304" pitchFamily="18" charset="0"/>
              </a:rPr>
              <a:t> </a:t>
            </a:r>
            <a:endParaRPr lang="en-US" sz="1400" b="1" dirty="0">
              <a:solidFill>
                <a:srgbClr val="FF6600"/>
              </a:solidFill>
              <a:effectLst/>
              <a:highlight>
                <a:srgbClr val="FFFFFF"/>
              </a:highlight>
              <a:latin typeface="Aptos" panose="020B0004020202020204" pitchFamily="34" charset="0"/>
              <a:ea typeface="Times New Roman" panose="02020603050405020304" pitchFamily="18" charset="0"/>
            </a:endParaRPr>
          </a:p>
        </p:txBody>
      </p:sp>
      <p:sp>
        <p:nvSpPr>
          <p:cNvPr id="10" name="Right Arrow 9">
            <a:extLst>
              <a:ext uri="{FF2B5EF4-FFF2-40B4-BE49-F238E27FC236}">
                <a16:creationId xmlns:a16="http://schemas.microsoft.com/office/drawing/2014/main" id="{95D4163A-D7A3-2B76-3763-C2BE907209E1}"/>
              </a:ext>
            </a:extLst>
          </p:cNvPr>
          <p:cNvSpPr/>
          <p:nvPr/>
        </p:nvSpPr>
        <p:spPr>
          <a:xfrm>
            <a:off x="5856870" y="1523878"/>
            <a:ext cx="1667533" cy="247904"/>
          </a:xfrm>
          <a:prstGeom prst="rightArrow">
            <a:avLst/>
          </a:prstGeom>
          <a:solidFill>
            <a:schemeClr val="bg1"/>
          </a:solidFill>
          <a:ln>
            <a:solidFill>
              <a:srgbClr val="0054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84F1FE7-4AA2-110F-DACC-123B2B41A007}"/>
              </a:ext>
            </a:extLst>
          </p:cNvPr>
          <p:cNvSpPr txBox="1"/>
          <p:nvPr/>
        </p:nvSpPr>
        <p:spPr>
          <a:xfrm>
            <a:off x="8146687" y="1006332"/>
            <a:ext cx="3825240" cy="329577"/>
          </a:xfrm>
          <a:prstGeom prst="rect">
            <a:avLst/>
          </a:prstGeom>
          <a:noFill/>
        </p:spPr>
        <p:txBody>
          <a:bodyPr wrap="square">
            <a:spAutoFit/>
          </a:bodyPr>
          <a:lstStyle/>
          <a:p>
            <a:pPr marR="0" lvl="0">
              <a:lnSpc>
                <a:spcPct val="116000"/>
              </a:lnSpc>
              <a:spcBef>
                <a:spcPts val="0"/>
              </a:spcBef>
              <a:spcAft>
                <a:spcPts val="800"/>
              </a:spcAft>
            </a:pPr>
            <a:r>
              <a:rPr lang="en-US" sz="1400" b="1" u="sng" dirty="0">
                <a:solidFill>
                  <a:srgbClr val="FF6600"/>
                </a:solidFill>
                <a:effectLst/>
                <a:latin typeface="Aptos" panose="020B0004020202020204" pitchFamily="34" charset="0"/>
                <a:ea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Link: What are Neural Networks?</a:t>
            </a:r>
            <a:endParaRPr lang="en-US" sz="1400" dirty="0">
              <a:solidFill>
                <a:srgbClr val="FF6600"/>
              </a:solidFill>
              <a:effectLst/>
              <a:latin typeface="Aptos" panose="020B0004020202020204" pitchFamily="34" charset="0"/>
              <a:ea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2E95B50-5FAD-80FC-63A3-61D52CB5D2D6}"/>
              </a:ext>
            </a:extLst>
          </p:cNvPr>
          <p:cNvSpPr txBox="1"/>
          <p:nvPr/>
        </p:nvSpPr>
        <p:spPr>
          <a:xfrm>
            <a:off x="8531650" y="2857274"/>
            <a:ext cx="2045208" cy="307777"/>
          </a:xfrm>
          <a:prstGeom prst="rect">
            <a:avLst/>
          </a:prstGeom>
          <a:noFill/>
        </p:spPr>
        <p:txBody>
          <a:bodyPr wrap="square">
            <a:spAutoFit/>
          </a:bodyPr>
          <a:lstStyle/>
          <a:p>
            <a:pPr marR="0" lvl="0">
              <a:spcBef>
                <a:spcPts val="900"/>
              </a:spcBef>
              <a:spcAft>
                <a:spcPts val="900"/>
              </a:spcAft>
            </a:pPr>
            <a:r>
              <a:rPr lang="en-US" sz="1400" b="1" u="sng" dirty="0">
                <a:solidFill>
                  <a:srgbClr val="FF6600"/>
                </a:solidFill>
                <a:effectLst/>
                <a:latin typeface="Aptos" panose="020B0004020202020204" pitchFamily="34" charset="0"/>
                <a:ea typeface="Aptos" panose="020B000402020202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Link : What are KNNs?</a:t>
            </a:r>
            <a:endParaRPr lang="en-US" sz="1400" b="1" u="sng" dirty="0">
              <a:solidFill>
                <a:srgbClr val="FF6600"/>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8D000365-B2B3-1F24-6A39-CB1A11A4B494}"/>
              </a:ext>
            </a:extLst>
          </p:cNvPr>
          <p:cNvSpPr txBox="1"/>
          <p:nvPr/>
        </p:nvSpPr>
        <p:spPr>
          <a:xfrm>
            <a:off x="8549245" y="4727700"/>
            <a:ext cx="2010018" cy="307777"/>
          </a:xfrm>
          <a:prstGeom prst="rect">
            <a:avLst/>
          </a:prstGeom>
          <a:noFill/>
        </p:spPr>
        <p:txBody>
          <a:bodyPr wrap="square">
            <a:spAutoFit/>
          </a:bodyPr>
          <a:lstStyle/>
          <a:p>
            <a:pPr marR="0" lvl="0">
              <a:spcBef>
                <a:spcPts val="900"/>
              </a:spcBef>
              <a:spcAft>
                <a:spcPts val="900"/>
              </a:spcAft>
            </a:pPr>
            <a:r>
              <a:rPr lang="en-US" sz="1400" b="1" u="sng" dirty="0">
                <a:solidFill>
                  <a:srgbClr val="FF6600"/>
                </a:solidFill>
                <a:effectLst/>
                <a:latin typeface="Aptos" panose="020B0004020202020204" pitchFamily="34" charset="0"/>
                <a:ea typeface="Aptos" panose="020B0004020202020204" pitchFamily="34" charset="0"/>
                <a:cs typeface="Times New Roman" panose="02020603050405020304" pitchFamily="18" charset="0"/>
                <a:hlinkClick r:id="rId11">
                  <a:extLst>
                    <a:ext uri="{A12FA001-AC4F-418D-AE19-62706E023703}">
                      <ahyp:hlinkClr xmlns:ahyp="http://schemas.microsoft.com/office/drawing/2018/hyperlinkcolor" val="tx"/>
                    </a:ext>
                  </a:extLst>
                </a:hlinkClick>
              </a:rPr>
              <a:t>Link: What are CNNs?</a:t>
            </a:r>
            <a:endParaRPr lang="en-US" sz="1400" dirty="0">
              <a:solidFill>
                <a:srgbClr val="FF6600"/>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03466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fill="hold" display="0">
                  <p:stCondLst>
                    <p:cond delay="indefinite"/>
                  </p:stCondLst>
                </p:cTn>
                <p:tgtEl>
                  <p:spTgt spid="5"/>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vol="80000">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785408" y="669771"/>
            <a:ext cx="10621183" cy="1320800"/>
          </a:xfrm>
        </p:spPr>
        <p:txBody>
          <a:bodyPr>
            <a:normAutofit/>
          </a:bodyPr>
          <a:lstStyle/>
          <a:p>
            <a:r>
              <a:rPr lang="en-US" sz="3200" b="1" dirty="0">
                <a:solidFill>
                  <a:srgbClr val="005496"/>
                </a:solidFill>
                <a:cs typeface="Calibri" panose="020F0502020204030204" pitchFamily="34" charset="0"/>
              </a:rPr>
              <a:t>EXTRA Practice/Reference Material: Google Net Model</a:t>
            </a:r>
            <a:endParaRPr lang="en-US" sz="3200" b="1" u="sng" dirty="0">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2643118" y="1572483"/>
            <a:ext cx="6905764" cy="1268411"/>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Please copy over the files for Section 05 from the MATLAB Drive, the “Google Net Model</a:t>
            </a:r>
            <a:r>
              <a:rPr lang="en-US" b="1" dirty="0">
                <a:solidFill>
                  <a:srgbClr val="FF6600"/>
                </a:solidFill>
                <a:latin typeface="Aptos" panose="020B0004020202020204" pitchFamily="34" charset="0"/>
                <a:ea typeface="Times New Roman" panose="02020603050405020304" pitchFamily="18" charset="0"/>
                <a:cs typeface="Arial" panose="020B0604020202020204" pitchFamily="34" charset="0"/>
              </a:rPr>
              <a:t>”</a:t>
            </a: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 live script should be in the same folder.</a:t>
            </a:r>
            <a:endParaRPr lang="en-US" sz="2800" dirty="0">
              <a:solidFill>
                <a:srgbClr val="FF6600"/>
              </a:solidFill>
            </a:endParaRPr>
          </a:p>
        </p:txBody>
      </p:sp>
      <p:pic>
        <p:nvPicPr>
          <p:cNvPr id="6" name="Picture 5">
            <a:extLst>
              <a:ext uri="{FF2B5EF4-FFF2-40B4-BE49-F238E27FC236}">
                <a16:creationId xmlns:a16="http://schemas.microsoft.com/office/drawing/2014/main" id="{8F91D90D-68B2-A0BC-680E-E90B5336E5E7}"/>
              </a:ext>
            </a:extLst>
          </p:cNvPr>
          <p:cNvPicPr>
            <a:picLocks noChangeAspect="1"/>
          </p:cNvPicPr>
          <p:nvPr/>
        </p:nvPicPr>
        <p:blipFill>
          <a:blip r:embed="rId3"/>
          <a:stretch>
            <a:fillRect/>
          </a:stretch>
        </p:blipFill>
        <p:spPr>
          <a:xfrm>
            <a:off x="1645056" y="2572802"/>
            <a:ext cx="8901888" cy="32218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9E16EFB7-FFF1-1FB9-1EBD-E310D4815F1C}"/>
              </a:ext>
            </a:extLst>
          </p:cNvPr>
          <p:cNvSpPr txBox="1"/>
          <p:nvPr/>
        </p:nvSpPr>
        <p:spPr>
          <a:xfrm>
            <a:off x="1705435" y="6279307"/>
            <a:ext cx="8781130" cy="394788"/>
          </a:xfrm>
          <a:prstGeom prst="rect">
            <a:avLst/>
          </a:prstGeom>
          <a:noFill/>
        </p:spPr>
        <p:txBody>
          <a:bodyPr wrap="square" rtlCol="0">
            <a:spAutoFit/>
          </a:bodyPr>
          <a:lstStyle/>
          <a:p>
            <a:pPr marL="0" marR="0" algn="ctr">
              <a:lnSpc>
                <a:spcPct val="116000"/>
              </a:lnSpc>
              <a:spcBef>
                <a:spcPts val="450"/>
              </a:spcBef>
              <a:spcAft>
                <a:spcPts val="450"/>
              </a:spcAft>
            </a:pPr>
            <a:r>
              <a:rPr lang="en-US" sz="1800" b="1" u="sng" dirty="0">
                <a:solidFill>
                  <a:srgbClr val="0070C0"/>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The MATLAB files for this section can be found at this link.</a:t>
            </a:r>
            <a:endParaRPr lang="en-US" sz="1800" b="1" dirty="0">
              <a:solidFill>
                <a:srgbClr val="0070C0"/>
              </a:solidFill>
              <a:effectLst/>
              <a:highlight>
                <a:srgbClr val="FFFFFF"/>
              </a:highlight>
              <a:latin typeface="Aptos Display" panose="020B00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646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300817" y="584499"/>
            <a:ext cx="9671522" cy="1320800"/>
          </a:xfrm>
        </p:spPr>
        <p:txBody>
          <a:bodyPr>
            <a:normAutofit/>
          </a:bodyPr>
          <a:lstStyle/>
          <a:p>
            <a:r>
              <a:rPr lang="en-US" sz="3200" b="1" dirty="0">
                <a:solidFill>
                  <a:srgbClr val="005496"/>
                </a:solidFill>
                <a:cs typeface="Calibri" panose="020F0502020204030204" pitchFamily="34" charset="0"/>
              </a:rPr>
              <a:t>Exploring AI with MATLAB</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1793440" y="1415337"/>
            <a:ext cx="6905764" cy="1268411"/>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Please copy over the files for Section 05 from the MATLAB Drive</a:t>
            </a:r>
            <a:endParaRPr lang="en-US" sz="2800" dirty="0">
              <a:solidFill>
                <a:srgbClr val="FF6600"/>
              </a:solidFill>
            </a:endParaRPr>
          </a:p>
        </p:txBody>
      </p:sp>
      <p:sp>
        <p:nvSpPr>
          <p:cNvPr id="9" name="TextBox 8">
            <a:extLst>
              <a:ext uri="{FF2B5EF4-FFF2-40B4-BE49-F238E27FC236}">
                <a16:creationId xmlns:a16="http://schemas.microsoft.com/office/drawing/2014/main" id="{11FD371A-A358-3F7F-999B-78E54424BAD0}"/>
              </a:ext>
            </a:extLst>
          </p:cNvPr>
          <p:cNvSpPr txBox="1"/>
          <p:nvPr/>
        </p:nvSpPr>
        <p:spPr>
          <a:xfrm>
            <a:off x="855757" y="6005514"/>
            <a:ext cx="8781130" cy="394788"/>
          </a:xfrm>
          <a:prstGeom prst="rect">
            <a:avLst/>
          </a:prstGeom>
          <a:noFill/>
        </p:spPr>
        <p:txBody>
          <a:bodyPr wrap="square" rtlCol="0">
            <a:spAutoFit/>
          </a:bodyPr>
          <a:lstStyle/>
          <a:p>
            <a:pPr marL="0" marR="0" algn="ctr">
              <a:lnSpc>
                <a:spcPct val="116000"/>
              </a:lnSpc>
              <a:spcBef>
                <a:spcPts val="450"/>
              </a:spcBef>
              <a:spcAft>
                <a:spcPts val="450"/>
              </a:spcAft>
            </a:pPr>
            <a:r>
              <a:rPr lang="en-US" sz="1800" b="1" u="sng" dirty="0">
                <a:solidFill>
                  <a:srgbClr val="0070C0"/>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The MATLAB files for this section can be found at this link.</a:t>
            </a:r>
            <a:endParaRPr lang="en-US" sz="1800" b="1" dirty="0">
              <a:solidFill>
                <a:srgbClr val="0070C0"/>
              </a:solidFill>
              <a:effectLst/>
              <a:highlight>
                <a:srgbClr val="FFFFFF"/>
              </a:highlight>
              <a:latin typeface="Aptos Display" panose="020B000402020202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E62EBE8-553C-9567-D992-43B71753C643}"/>
              </a:ext>
            </a:extLst>
          </p:cNvPr>
          <p:cNvPicPr>
            <a:picLocks noChangeAspect="1"/>
          </p:cNvPicPr>
          <p:nvPr/>
        </p:nvPicPr>
        <p:blipFill>
          <a:blip r:embed="rId4"/>
          <a:stretch>
            <a:fillRect/>
          </a:stretch>
        </p:blipFill>
        <p:spPr>
          <a:xfrm>
            <a:off x="1206675" y="1903238"/>
            <a:ext cx="8079293" cy="3853016"/>
          </a:xfrm>
          <a:prstGeom prst="rect">
            <a:avLst/>
          </a:prstGeom>
          <a:ln>
            <a:noFill/>
          </a:ln>
          <a:effectLst>
            <a:outerShdw blurRad="190500" algn="tl" rotWithShape="0">
              <a:srgbClr val="000000">
                <a:alpha val="70000"/>
              </a:srgbClr>
            </a:outerShdw>
          </a:effectLst>
        </p:spPr>
      </p:pic>
      <p:pic>
        <p:nvPicPr>
          <p:cNvPr id="6" name="Graphic 5" descr="Head with gears outline">
            <a:extLst>
              <a:ext uri="{FF2B5EF4-FFF2-40B4-BE49-F238E27FC236}">
                <a16:creationId xmlns:a16="http://schemas.microsoft.com/office/drawing/2014/main" id="{CE854AD4-51FF-DD31-1809-7556F1ECBB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9968895" y="2169086"/>
            <a:ext cx="1477215" cy="1523999"/>
          </a:xfrm>
          <a:prstGeom prst="rect">
            <a:avLst/>
          </a:prstGeom>
        </p:spPr>
      </p:pic>
      <p:pic>
        <p:nvPicPr>
          <p:cNvPr id="8" name="Graphic 7" descr="Lights On with solid fill">
            <a:extLst>
              <a:ext uri="{FF2B5EF4-FFF2-40B4-BE49-F238E27FC236}">
                <a16:creationId xmlns:a16="http://schemas.microsoft.com/office/drawing/2014/main" id="{2039B3C6-93A4-FA44-786D-2811F4627E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08640" y="4180840"/>
            <a:ext cx="1127760" cy="1127760"/>
          </a:xfrm>
          <a:prstGeom prst="rect">
            <a:avLst/>
          </a:prstGeom>
        </p:spPr>
      </p:pic>
    </p:spTree>
    <p:extLst>
      <p:ext uri="{BB962C8B-B14F-4D97-AF65-F5344CB8AC3E}">
        <p14:creationId xmlns:p14="http://schemas.microsoft.com/office/powerpoint/2010/main" val="1812566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Machine Learning, AI tools, and Analysis</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Part A: Introduction</a:t>
            </a:r>
            <a:endParaRPr lang="en-US" sz="2800" dirty="0">
              <a:solidFill>
                <a:srgbClr val="FF6600"/>
              </a:solidFil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493878" y="1644431"/>
            <a:ext cx="8790330" cy="5078313"/>
          </a:xfrm>
          <a:prstGeom prst="rect">
            <a:avLst/>
          </a:prstGeom>
          <a:noFill/>
        </p:spPr>
        <p:txBody>
          <a:bodyPr wrap="square" lIns="91440" tIns="45720" rIns="91440" bIns="45720" anchor="t">
            <a:spAutoFit/>
          </a:bodyPr>
          <a:lstStyle/>
          <a:p>
            <a:r>
              <a:rPr lang="en-US" dirty="0">
                <a:latin typeface="Aptos" panose="020B0004020202020204" pitchFamily="34" charset="0"/>
              </a:rPr>
              <a:t>Imagine teaching a computer to learn from examples, just like how you learn from practice problems in math class. That's what </a:t>
            </a:r>
            <a:r>
              <a:rPr lang="en-US" dirty="0">
                <a:solidFill>
                  <a:srgbClr val="FF6600"/>
                </a:solidFill>
                <a:latin typeface="Aptos" panose="020B0004020202020204" pitchFamily="34" charset="0"/>
              </a:rPr>
              <a:t>machine learning</a:t>
            </a:r>
            <a:r>
              <a:rPr lang="en-US" dirty="0">
                <a:latin typeface="Aptos" panose="020B0004020202020204" pitchFamily="34" charset="0"/>
              </a:rPr>
              <a:t> is about, and MATLAB makes it easy to explore. It's like having a virtual lab where you can play with data and teach your computer to </a:t>
            </a:r>
            <a:r>
              <a:rPr lang="en-US" dirty="0">
                <a:solidFill>
                  <a:srgbClr val="FF6600"/>
                </a:solidFill>
                <a:latin typeface="Aptos" panose="020B0004020202020204" pitchFamily="34" charset="0"/>
              </a:rPr>
              <a:t>recognize patterns</a:t>
            </a:r>
            <a:r>
              <a:rPr lang="en-US" dirty="0">
                <a:latin typeface="Aptos" panose="020B0004020202020204" pitchFamily="34" charset="0"/>
              </a:rPr>
              <a:t> or </a:t>
            </a:r>
            <a:r>
              <a:rPr lang="en-US" dirty="0">
                <a:solidFill>
                  <a:srgbClr val="FF6600"/>
                </a:solidFill>
                <a:latin typeface="Aptos" panose="020B0004020202020204" pitchFamily="34" charset="0"/>
              </a:rPr>
              <a:t>make predictions </a:t>
            </a:r>
            <a:r>
              <a:rPr lang="en-US" dirty="0">
                <a:latin typeface="Aptos" panose="020B0004020202020204" pitchFamily="34" charset="0"/>
              </a:rPr>
              <a:t>without telling it exactly what to do. </a:t>
            </a:r>
          </a:p>
          <a:p>
            <a:endParaRPr lang="en-US" dirty="0">
              <a:latin typeface="Aptos" panose="020B0004020202020204" pitchFamily="34" charset="0"/>
            </a:endParaRPr>
          </a:p>
          <a:p>
            <a:endParaRPr lang="en-US" dirty="0">
              <a:latin typeface="Aptos" panose="020B0004020202020204" pitchFamily="34" charset="0"/>
            </a:endParaRPr>
          </a:p>
          <a:p>
            <a:endParaRPr lang="en-US" dirty="0">
              <a:latin typeface="Aptos" panose="020B0004020202020204" pitchFamily="34" charset="0"/>
            </a:endParaRPr>
          </a:p>
          <a:p>
            <a:endParaRPr lang="en-US" dirty="0">
              <a:latin typeface="Aptos" panose="020B0004020202020204" pitchFamily="34" charset="0"/>
            </a:endParaRPr>
          </a:p>
          <a:p>
            <a:endParaRPr lang="en-US" dirty="0">
              <a:latin typeface="Aptos" panose="020B0004020202020204" pitchFamily="34" charset="0"/>
            </a:endParaRPr>
          </a:p>
          <a:p>
            <a:endParaRPr lang="en-US" dirty="0">
              <a:latin typeface="Aptos" panose="020B0004020202020204" pitchFamily="34" charset="0"/>
            </a:endParaRPr>
          </a:p>
          <a:p>
            <a:endParaRPr lang="en-US" dirty="0">
              <a:latin typeface="Aptos" panose="020B0004020202020204" pitchFamily="34" charset="0"/>
            </a:endParaRPr>
          </a:p>
          <a:p>
            <a:endParaRPr lang="en-US" dirty="0">
              <a:latin typeface="Aptos" panose="020B0004020202020204" pitchFamily="34" charset="0"/>
            </a:endParaRPr>
          </a:p>
          <a:p>
            <a:endParaRPr lang="en-US" dirty="0">
              <a:latin typeface="Aptos" panose="020B0004020202020204" pitchFamily="34" charset="0"/>
            </a:endParaRPr>
          </a:p>
          <a:p>
            <a:r>
              <a:rPr lang="en-US" dirty="0">
                <a:latin typeface="Aptos" panose="020B0004020202020204" pitchFamily="34" charset="0"/>
              </a:rPr>
              <a:t>With MATLAB, you can create cool projects like predicting future stock prices or identifying handwritten digits. It's not just about coding; it's about teaching computers to think a bit like us. So, if you're curious about how computers learn and want to dive into the world of AI, MATLAB is your playground!</a:t>
            </a:r>
          </a:p>
        </p:txBody>
      </p:sp>
      <p:pic>
        <p:nvPicPr>
          <p:cNvPr id="3074" name="Picture 2">
            <a:extLst>
              <a:ext uri="{FF2B5EF4-FFF2-40B4-BE49-F238E27FC236}">
                <a16:creationId xmlns:a16="http://schemas.microsoft.com/office/drawing/2014/main" id="{94113AC4-C53C-BE54-5335-BEBC861EC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008" y="3165221"/>
            <a:ext cx="4832291" cy="204834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Graphic 7" descr="Head with gears outline">
            <a:extLst>
              <a:ext uri="{FF2B5EF4-FFF2-40B4-BE49-F238E27FC236}">
                <a16:creationId xmlns:a16="http://schemas.microsoft.com/office/drawing/2014/main" id="{6AD8A331-7E5E-4036-C599-064D32F739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968895" y="2169086"/>
            <a:ext cx="1477215" cy="1523999"/>
          </a:xfrm>
          <a:prstGeom prst="rect">
            <a:avLst/>
          </a:prstGeom>
        </p:spPr>
      </p:pic>
      <p:pic>
        <p:nvPicPr>
          <p:cNvPr id="4" name="Graphic 3" descr="Lights On with solid fill">
            <a:extLst>
              <a:ext uri="{FF2B5EF4-FFF2-40B4-BE49-F238E27FC236}">
                <a16:creationId xmlns:a16="http://schemas.microsoft.com/office/drawing/2014/main" id="{BDE1A63C-873D-7D84-5107-9E0A7D7126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08640" y="4180840"/>
            <a:ext cx="1127760" cy="1127760"/>
          </a:xfrm>
          <a:prstGeom prst="rect">
            <a:avLst/>
          </a:prstGeom>
        </p:spPr>
      </p:pic>
    </p:spTree>
    <p:extLst>
      <p:ext uri="{BB962C8B-B14F-4D97-AF65-F5344CB8AC3E}">
        <p14:creationId xmlns:p14="http://schemas.microsoft.com/office/powerpoint/2010/main" val="3322388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Machine Learning, AI tools, and Analysis</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Part B: What is a </a:t>
            </a:r>
            <a:r>
              <a:rPr lang="en-US" b="1" dirty="0">
                <a:solidFill>
                  <a:srgbClr val="FF6600"/>
                </a:solidFill>
                <a:latin typeface="Aptos" panose="020B0004020202020204" pitchFamily="34" charset="0"/>
                <a:ea typeface="Times New Roman" panose="02020603050405020304" pitchFamily="18" charset="0"/>
                <a:cs typeface="Arial" panose="020B0604020202020204" pitchFamily="34" charset="0"/>
              </a:rPr>
              <a:t>K</a:t>
            </a: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NN Model?</a:t>
            </a:r>
            <a:endParaRPr lang="en-US" sz="2800" dirty="0">
              <a:solidFill>
                <a:srgbClr val="FF6600"/>
              </a:solidFil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425409" y="1736539"/>
            <a:ext cx="6003965" cy="4493538"/>
          </a:xfrm>
          <a:prstGeom prst="rect">
            <a:avLst/>
          </a:prstGeom>
          <a:noFill/>
        </p:spPr>
        <p:txBody>
          <a:bodyPr wrap="square" lIns="91440" tIns="45720" rIns="91440" bIns="45720" anchor="t">
            <a:spAutoFit/>
          </a:bodyPr>
          <a:lstStyle/>
          <a:p>
            <a:r>
              <a:rPr lang="en-US">
                <a:latin typeface="Aptos"/>
              </a:rPr>
              <a:t>Imagine you’re a music enthusiast building a recommendation system. The </a:t>
            </a:r>
            <a:r>
              <a:rPr lang="en-US">
                <a:solidFill>
                  <a:srgbClr val="FF6600"/>
                </a:solidFill>
                <a:latin typeface="Aptos"/>
              </a:rPr>
              <a:t>K-Nearest Neighbors</a:t>
            </a:r>
            <a:r>
              <a:rPr lang="en-US">
                <a:latin typeface="Aptos"/>
              </a:rPr>
              <a:t> (</a:t>
            </a:r>
            <a:r>
              <a:rPr lang="en-US">
                <a:solidFill>
                  <a:srgbClr val="FF6600"/>
                </a:solidFill>
                <a:latin typeface="Aptos"/>
              </a:rPr>
              <a:t>KNN</a:t>
            </a:r>
            <a:r>
              <a:rPr lang="en-US">
                <a:latin typeface="Aptos"/>
              </a:rPr>
              <a:t>) model is like having a group of friends who help you make recommendations based on the countless songs they've listened to.</a:t>
            </a:r>
          </a:p>
          <a:p>
            <a:endParaRPr lang="en-US">
              <a:latin typeface="Aptos"/>
            </a:endParaRPr>
          </a:p>
          <a:p>
            <a:r>
              <a:rPr lang="en-US">
                <a:latin typeface="Aptos"/>
              </a:rPr>
              <a:t>In the </a:t>
            </a:r>
            <a:r>
              <a:rPr lang="en-US">
                <a:solidFill>
                  <a:srgbClr val="FF6600"/>
                </a:solidFill>
                <a:latin typeface="Aptos"/>
              </a:rPr>
              <a:t>KNN</a:t>
            </a:r>
            <a:r>
              <a:rPr lang="en-US">
                <a:latin typeface="Aptos"/>
              </a:rPr>
              <a:t> model, when you give it a new data point, it looks at the </a:t>
            </a:r>
            <a:r>
              <a:rPr lang="en-US">
                <a:solidFill>
                  <a:srgbClr val="FF6600"/>
                </a:solidFill>
                <a:latin typeface="Aptos"/>
              </a:rPr>
              <a:t>'nearest neighbors'</a:t>
            </a:r>
            <a:r>
              <a:rPr lang="en-US">
                <a:latin typeface="Aptos"/>
              </a:rPr>
              <a:t> – the data points closest to it – and makes a decision based on what those neighbors are like.</a:t>
            </a:r>
            <a:br>
              <a:rPr lang="en-US" sz="2000"/>
            </a:br>
            <a:endParaRPr lang="en-US">
              <a:latin typeface="Aptos"/>
            </a:endParaRPr>
          </a:p>
          <a:p>
            <a:r>
              <a:rPr lang="en-US">
                <a:latin typeface="Aptos"/>
              </a:rPr>
              <a:t>It’s a straightforward approach that adapts well to various problems like classification, regression, and recommendation systems. Plus, it doesn't require training beforehand; it learns as it goes.</a:t>
            </a:r>
          </a:p>
          <a:p>
            <a:endParaRPr lang="en-US" sz="1600">
              <a:latin typeface="Aptos" panose="020B0004020202020204" pitchFamily="34" charset="0"/>
            </a:endParaRPr>
          </a:p>
        </p:txBody>
      </p:sp>
      <p:pic>
        <p:nvPicPr>
          <p:cNvPr id="4101" name="Picture 5">
            <a:extLst>
              <a:ext uri="{FF2B5EF4-FFF2-40B4-BE49-F238E27FC236}">
                <a16:creationId xmlns:a16="http://schemas.microsoft.com/office/drawing/2014/main" id="{7554622B-3800-76CA-39AC-BAEAE3C2B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203" y="2056879"/>
            <a:ext cx="4512217" cy="338416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581105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111DF-E2E3-02AA-9E5A-1751DB404C8A}"/>
              </a:ext>
            </a:extLst>
          </p:cNvPr>
          <p:cNvPicPr>
            <a:picLocks noChangeAspect="1"/>
          </p:cNvPicPr>
          <p:nvPr/>
        </p:nvPicPr>
        <p:blipFill>
          <a:blip r:embed="rId3"/>
          <a:stretch>
            <a:fillRect/>
          </a:stretch>
        </p:blipFill>
        <p:spPr>
          <a:xfrm>
            <a:off x="4773294" y="3186928"/>
            <a:ext cx="4751926" cy="680716"/>
          </a:xfrm>
          <a:prstGeom prst="roundRect">
            <a:avLst>
              <a:gd name="adj" fmla="val 8594"/>
            </a:avLst>
          </a:prstGeom>
          <a:solidFill>
            <a:srgbClr val="FFFFFF">
              <a:shade val="85000"/>
            </a:srgbClr>
          </a:solidFill>
          <a:ln>
            <a:noFill/>
          </a:ln>
          <a:effectLst>
            <a:reflection blurRad="12700" stA="53000" endPos="47000" dist="5000" dir="5400000" sy="-100000" algn="bl" rotWithShape="0"/>
          </a:effectLst>
        </p:spPr>
      </p:pic>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Machine Learning, AI tools, and Analysis</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a:bodyPr>
          <a:lstStyle/>
          <a:p>
            <a:pPr marL="0" indent="0" algn="ctr">
              <a:buNone/>
            </a:pPr>
            <a:r>
              <a:rPr lang="en-US" sz="1800" b="1" dirty="0">
                <a:solidFill>
                  <a:srgbClr val="FF6600"/>
                </a:solidFill>
                <a:effectLst/>
                <a:latin typeface="Aptos"/>
                <a:ea typeface="Times New Roman" panose="02020603050405020304" pitchFamily="18" charset="0"/>
                <a:cs typeface="Arial"/>
              </a:rPr>
              <a:t>Part C: </a:t>
            </a:r>
            <a:r>
              <a:rPr lang="en-US" b="1" dirty="0">
                <a:solidFill>
                  <a:srgbClr val="FF6600"/>
                </a:solidFill>
                <a:latin typeface="Aptos"/>
                <a:ea typeface="Times New Roman" panose="02020603050405020304" pitchFamily="18" charset="0"/>
                <a:cs typeface="Arial"/>
              </a:rPr>
              <a:t>KNN</a:t>
            </a:r>
            <a:r>
              <a:rPr lang="en-US" sz="1800" b="1" dirty="0">
                <a:solidFill>
                  <a:srgbClr val="FF6600"/>
                </a:solidFill>
                <a:effectLst/>
                <a:latin typeface="Aptos"/>
                <a:ea typeface="Times New Roman" panose="02020603050405020304" pitchFamily="18" charset="0"/>
                <a:cs typeface="Arial"/>
              </a:rPr>
              <a:t> Model Example </a:t>
            </a:r>
            <a:endParaRPr lang="en-US" sz="2800" dirty="0">
              <a:solidFill>
                <a:srgbClr val="FF6600"/>
              </a:solidFill>
              <a:latin typeface="Aptos"/>
              <a:cs typeface="Aria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445729" y="1655259"/>
            <a:ext cx="9340383" cy="1754326"/>
          </a:xfrm>
          <a:prstGeom prst="rect">
            <a:avLst/>
          </a:prstGeom>
          <a:noFill/>
        </p:spPr>
        <p:txBody>
          <a:bodyPr wrap="square" lIns="91440" tIns="45720" rIns="91440" bIns="45720" anchor="t">
            <a:spAutoFit/>
          </a:bodyPr>
          <a:lstStyle/>
          <a:p>
            <a:endParaRPr lang="en-US" b="1" dirty="0">
              <a:latin typeface="Aptos"/>
            </a:endParaRPr>
          </a:p>
          <a:p>
            <a:r>
              <a:rPr lang="en-US" dirty="0">
                <a:latin typeface="Aptos"/>
              </a:rPr>
              <a:t>All models require data, so first we are going to review how use the </a:t>
            </a:r>
            <a:r>
              <a:rPr lang="en-US" dirty="0" err="1">
                <a:solidFill>
                  <a:srgbClr val="FF6600"/>
                </a:solidFill>
                <a:latin typeface="Aptos"/>
              </a:rPr>
              <a:t>readtable</a:t>
            </a:r>
            <a:r>
              <a:rPr lang="en-US" dirty="0">
                <a:solidFill>
                  <a:srgbClr val="FF6600"/>
                </a:solidFill>
                <a:latin typeface="Aptos"/>
              </a:rPr>
              <a:t>() </a:t>
            </a:r>
            <a:r>
              <a:rPr lang="en-US" dirty="0">
                <a:latin typeface="Aptos"/>
              </a:rPr>
              <a:t>function and </a:t>
            </a:r>
            <a:r>
              <a:rPr lang="en-US" dirty="0">
                <a:solidFill>
                  <a:srgbClr val="FF6600"/>
                </a:solidFill>
                <a:latin typeface="Aptos"/>
              </a:rPr>
              <a:t>dot notation </a:t>
            </a:r>
            <a:r>
              <a:rPr lang="en-US" dirty="0">
                <a:latin typeface="Aptos"/>
              </a:rPr>
              <a:t>to import data stored in a spreadsheet or text file. </a:t>
            </a:r>
            <a:br>
              <a:rPr lang="en-US" dirty="0">
                <a:latin typeface="Aptos"/>
              </a:rPr>
            </a:br>
            <a:endParaRPr lang="en-US" dirty="0">
              <a:latin typeface="Trebuchet MS" panose="020B0603020202020204"/>
            </a:endParaRPr>
          </a:p>
          <a:p>
            <a:endParaRPr lang="en-US" dirty="0">
              <a:latin typeface="Aptos"/>
            </a:endParaRPr>
          </a:p>
          <a:p>
            <a:endParaRPr lang="en-US" dirty="0">
              <a:latin typeface="Aptos" panose="020B0004020202020204" pitchFamily="34" charset="0"/>
            </a:endParaRPr>
          </a:p>
        </p:txBody>
      </p:sp>
      <p:sp>
        <p:nvSpPr>
          <p:cNvPr id="5" name="TextBox 4">
            <a:extLst>
              <a:ext uri="{FF2B5EF4-FFF2-40B4-BE49-F238E27FC236}">
                <a16:creationId xmlns:a16="http://schemas.microsoft.com/office/drawing/2014/main" id="{B3D63B7A-EEF2-2F1F-38F8-4C45E8F9EA2A}"/>
              </a:ext>
            </a:extLst>
          </p:cNvPr>
          <p:cNvSpPr txBox="1"/>
          <p:nvPr/>
        </p:nvSpPr>
        <p:spPr>
          <a:xfrm>
            <a:off x="455889" y="4726776"/>
            <a:ext cx="5641848" cy="1200329"/>
          </a:xfrm>
          <a:prstGeom prst="rect">
            <a:avLst/>
          </a:prstGeom>
          <a:noFill/>
        </p:spPr>
        <p:txBody>
          <a:bodyPr wrap="square" lIns="91440" tIns="45720" rIns="91440" bIns="45720" anchor="t">
            <a:spAutoFit/>
          </a:bodyPr>
          <a:lstStyle/>
          <a:p>
            <a:r>
              <a:rPr lang="en-US" dirty="0">
                <a:latin typeface="Aptos"/>
              </a:rPr>
              <a:t>The first line of code extracts the variable </a:t>
            </a:r>
            <a:r>
              <a:rPr lang="en-US" dirty="0" err="1">
                <a:solidFill>
                  <a:srgbClr val="FF6600"/>
                </a:solidFill>
                <a:latin typeface="Aptos"/>
              </a:rPr>
              <a:t>Xdata</a:t>
            </a:r>
            <a:r>
              <a:rPr lang="en-US" dirty="0">
                <a:latin typeface="Aptos"/>
              </a:rPr>
              <a:t> from the table </a:t>
            </a:r>
            <a:r>
              <a:rPr lang="en-US" dirty="0" err="1">
                <a:solidFill>
                  <a:srgbClr val="FF6600"/>
                </a:solidFill>
                <a:latin typeface="Aptos"/>
              </a:rPr>
              <a:t>mytable</a:t>
            </a:r>
            <a:r>
              <a:rPr lang="en-US" dirty="0">
                <a:latin typeface="Aptos"/>
              </a:rPr>
              <a:t> and stores the result in a new variable named </a:t>
            </a:r>
            <a:r>
              <a:rPr lang="en-US" dirty="0">
                <a:solidFill>
                  <a:srgbClr val="FF6600"/>
                </a:solidFill>
                <a:latin typeface="Aptos"/>
              </a:rPr>
              <a:t>x </a:t>
            </a:r>
            <a:r>
              <a:rPr lang="en-US" dirty="0">
                <a:latin typeface="Aptos"/>
              </a:rPr>
              <a:t>using </a:t>
            </a:r>
            <a:r>
              <a:rPr lang="en-US" dirty="0">
                <a:solidFill>
                  <a:srgbClr val="FF6600"/>
                </a:solidFill>
                <a:latin typeface="Aptos"/>
              </a:rPr>
              <a:t>dot notation</a:t>
            </a:r>
            <a:r>
              <a:rPr lang="en-US" dirty="0">
                <a:latin typeface="Aptos"/>
              </a:rPr>
              <a:t>. Similarly, the second line of code extracts the variable </a:t>
            </a:r>
            <a:r>
              <a:rPr lang="en-US" dirty="0" err="1">
                <a:solidFill>
                  <a:srgbClr val="FF6600"/>
                </a:solidFill>
                <a:latin typeface="Aptos"/>
              </a:rPr>
              <a:t>Ydata</a:t>
            </a:r>
            <a:r>
              <a:rPr lang="en-US" dirty="0">
                <a:latin typeface="Aptos"/>
              </a:rPr>
              <a:t> into </a:t>
            </a:r>
            <a:r>
              <a:rPr lang="en-US" dirty="0">
                <a:solidFill>
                  <a:srgbClr val="FF6600"/>
                </a:solidFill>
                <a:latin typeface="Aptos"/>
              </a:rPr>
              <a:t>y</a:t>
            </a:r>
            <a:r>
              <a:rPr lang="en-US" dirty="0">
                <a:latin typeface="Aptos"/>
              </a:rPr>
              <a:t>.</a:t>
            </a:r>
          </a:p>
        </p:txBody>
      </p:sp>
      <p:cxnSp>
        <p:nvCxnSpPr>
          <p:cNvPr id="8" name="Straight Arrow Connector 7">
            <a:extLst>
              <a:ext uri="{FF2B5EF4-FFF2-40B4-BE49-F238E27FC236}">
                <a16:creationId xmlns:a16="http://schemas.microsoft.com/office/drawing/2014/main" id="{B56E85F6-DA15-0369-F42C-37E1CDEB9238}"/>
              </a:ext>
            </a:extLst>
          </p:cNvPr>
          <p:cNvCxnSpPr>
            <a:cxnSpLocks/>
          </p:cNvCxnSpPr>
          <p:nvPr/>
        </p:nvCxnSpPr>
        <p:spPr>
          <a:xfrm>
            <a:off x="3632200" y="3477500"/>
            <a:ext cx="78333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4F3B015-B234-7703-01A5-565B99FF3795}"/>
              </a:ext>
            </a:extLst>
          </p:cNvPr>
          <p:cNvPicPr>
            <a:picLocks noChangeAspect="1"/>
          </p:cNvPicPr>
          <p:nvPr/>
        </p:nvPicPr>
        <p:blipFill>
          <a:blip r:embed="rId4"/>
          <a:stretch>
            <a:fillRect/>
          </a:stretch>
        </p:blipFill>
        <p:spPr>
          <a:xfrm>
            <a:off x="7695435" y="4670503"/>
            <a:ext cx="3516345" cy="12037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5" name="Straight Arrow Connector 14">
            <a:extLst>
              <a:ext uri="{FF2B5EF4-FFF2-40B4-BE49-F238E27FC236}">
                <a16:creationId xmlns:a16="http://schemas.microsoft.com/office/drawing/2014/main" id="{F25725C0-B3CC-BBFA-91E8-BA8586C2A701}"/>
              </a:ext>
            </a:extLst>
          </p:cNvPr>
          <p:cNvCxnSpPr>
            <a:cxnSpLocks/>
          </p:cNvCxnSpPr>
          <p:nvPr/>
        </p:nvCxnSpPr>
        <p:spPr>
          <a:xfrm>
            <a:off x="6416040" y="5272399"/>
            <a:ext cx="78333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D8CEF76-370A-5A03-D0BA-B76089FC47E2}"/>
              </a:ext>
            </a:extLst>
          </p:cNvPr>
          <p:cNvSpPr txBox="1"/>
          <p:nvPr/>
        </p:nvSpPr>
        <p:spPr>
          <a:xfrm>
            <a:off x="447040" y="2794000"/>
            <a:ext cx="287528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ptos"/>
              </a:rPr>
              <a:t>The code on the right shows how to import the data from the spreadsheet </a:t>
            </a:r>
            <a:r>
              <a:rPr lang="en-US">
                <a:solidFill>
                  <a:srgbClr val="FF6600"/>
                </a:solidFill>
                <a:latin typeface="Aptos"/>
              </a:rPr>
              <a:t>myfile.xlsx</a:t>
            </a:r>
            <a:r>
              <a:rPr lang="en-US">
                <a:latin typeface="Aptos"/>
              </a:rPr>
              <a:t> and store it in a table variable called </a:t>
            </a:r>
            <a:r>
              <a:rPr lang="en-US">
                <a:solidFill>
                  <a:srgbClr val="FF6600"/>
                </a:solidFill>
                <a:latin typeface="Aptos"/>
              </a:rPr>
              <a:t>data</a:t>
            </a:r>
            <a:r>
              <a:rPr lang="en-US">
                <a:latin typeface="Aptos"/>
              </a:rPr>
              <a:t>.</a:t>
            </a:r>
            <a:endParaRPr lang="en-US"/>
          </a:p>
        </p:txBody>
      </p:sp>
    </p:spTree>
    <p:extLst>
      <p:ext uri="{BB962C8B-B14F-4D97-AF65-F5344CB8AC3E}">
        <p14:creationId xmlns:p14="http://schemas.microsoft.com/office/powerpoint/2010/main" val="2057071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Machine Learning, AI tools, and Analysis</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fontScale="92500"/>
          </a:bodyPr>
          <a:lstStyle/>
          <a:p>
            <a:pPr marL="0" indent="0" algn="ctr">
              <a:buNone/>
            </a:pPr>
            <a:r>
              <a:rPr lang="en-US" sz="1800" b="1" dirty="0">
                <a:solidFill>
                  <a:srgbClr val="FF6600"/>
                </a:solidFill>
                <a:effectLst/>
                <a:latin typeface="Aptos"/>
                <a:ea typeface="Times New Roman" panose="02020603050405020304" pitchFamily="18" charset="0"/>
                <a:cs typeface="Arial"/>
              </a:rPr>
              <a:t>Step 1: Gather &amp; Visualize Data</a:t>
            </a:r>
          </a:p>
          <a:p>
            <a:pPr marL="0" indent="0" algn="ctr">
              <a:buNone/>
            </a:pPr>
            <a:endParaRPr lang="en-US" sz="2800" dirty="0">
              <a:solidFill>
                <a:srgbClr val="FF6600"/>
              </a:solidFill>
              <a:latin typeface="Aptos"/>
              <a:cs typeface="Aria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677334" y="1932047"/>
            <a:ext cx="9340383" cy="1477328"/>
          </a:xfrm>
          <a:prstGeom prst="rect">
            <a:avLst/>
          </a:prstGeom>
          <a:noFill/>
        </p:spPr>
        <p:txBody>
          <a:bodyPr wrap="square" lIns="91440" tIns="45720" rIns="91440" bIns="45720" anchor="t">
            <a:spAutoFit/>
          </a:bodyPr>
          <a:lstStyle/>
          <a:p>
            <a:r>
              <a:rPr lang="en-US" dirty="0">
                <a:latin typeface="Aptos"/>
              </a:rPr>
              <a:t>Alright, now that we all remember how to extract data from files let's start working with the xlsx file </a:t>
            </a:r>
            <a:r>
              <a:rPr lang="en-US" dirty="0">
                <a:solidFill>
                  <a:srgbClr val="FF6600"/>
                </a:solidFill>
                <a:latin typeface="Aptos"/>
              </a:rPr>
              <a:t>RacerStartingPositionFinalPosition.xlsx</a:t>
            </a:r>
            <a:r>
              <a:rPr lang="en-US" dirty="0">
                <a:latin typeface="Aptos"/>
              </a:rPr>
              <a:t> which contains a table of 56 starting and final positions for 5 drivers from 13 races in the 2022 Formula 1 season. The table has three variables: </a:t>
            </a:r>
            <a:r>
              <a:rPr lang="en-US" dirty="0" err="1">
                <a:solidFill>
                  <a:srgbClr val="FF6600"/>
                </a:solidFill>
                <a:latin typeface="Aptos"/>
              </a:rPr>
              <a:t>StartingPosition</a:t>
            </a:r>
            <a:r>
              <a:rPr lang="en-US" dirty="0">
                <a:latin typeface="Aptos"/>
              </a:rPr>
              <a:t>, </a:t>
            </a:r>
            <a:r>
              <a:rPr lang="en-US" dirty="0" err="1">
                <a:solidFill>
                  <a:srgbClr val="FF6600"/>
                </a:solidFill>
                <a:latin typeface="Aptos"/>
              </a:rPr>
              <a:t>FinalPosition</a:t>
            </a:r>
            <a:r>
              <a:rPr lang="en-US" dirty="0">
                <a:latin typeface="Aptos"/>
              </a:rPr>
              <a:t>, and </a:t>
            </a:r>
            <a:r>
              <a:rPr lang="en-US" dirty="0">
                <a:solidFill>
                  <a:srgbClr val="FF6600"/>
                </a:solidFill>
                <a:latin typeface="Aptos"/>
              </a:rPr>
              <a:t>Driver</a:t>
            </a:r>
            <a:r>
              <a:rPr lang="en-US" dirty="0">
                <a:latin typeface="Aptos"/>
              </a:rPr>
              <a:t>.</a:t>
            </a:r>
          </a:p>
          <a:p>
            <a:endParaRPr lang="en-US" dirty="0">
              <a:latin typeface="Aptos"/>
            </a:endParaRPr>
          </a:p>
        </p:txBody>
      </p:sp>
      <p:pic>
        <p:nvPicPr>
          <p:cNvPr id="9" name="Picture 8">
            <a:extLst>
              <a:ext uri="{FF2B5EF4-FFF2-40B4-BE49-F238E27FC236}">
                <a16:creationId xmlns:a16="http://schemas.microsoft.com/office/drawing/2014/main" id="{41E64ACF-F844-5EF0-06C6-672174681CC2}"/>
              </a:ext>
            </a:extLst>
          </p:cNvPr>
          <p:cNvPicPr>
            <a:picLocks noChangeAspect="1"/>
          </p:cNvPicPr>
          <p:nvPr/>
        </p:nvPicPr>
        <p:blipFill>
          <a:blip r:embed="rId3"/>
          <a:stretch>
            <a:fillRect/>
          </a:stretch>
        </p:blipFill>
        <p:spPr>
          <a:xfrm>
            <a:off x="4515740" y="3531895"/>
            <a:ext cx="7358863" cy="21025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ABEB3F6A-C22E-4823-4951-63E6798C062C}"/>
              </a:ext>
            </a:extLst>
          </p:cNvPr>
          <p:cNvSpPr txBox="1"/>
          <p:nvPr/>
        </p:nvSpPr>
        <p:spPr>
          <a:xfrm>
            <a:off x="677334" y="3326104"/>
            <a:ext cx="3720930" cy="2308324"/>
          </a:xfrm>
          <a:prstGeom prst="rect">
            <a:avLst/>
          </a:prstGeom>
          <a:noFill/>
        </p:spPr>
        <p:txBody>
          <a:bodyPr wrap="square">
            <a:spAutoFit/>
          </a:bodyPr>
          <a:lstStyle/>
          <a:p>
            <a:r>
              <a:rPr lang="en-US" b="1" u="sng" dirty="0">
                <a:solidFill>
                  <a:srgbClr val="00B050"/>
                </a:solidFill>
                <a:latin typeface="Aptos"/>
              </a:rPr>
              <a:t>Try It!</a:t>
            </a:r>
          </a:p>
          <a:p>
            <a:r>
              <a:rPr lang="en-US" dirty="0">
                <a:latin typeface="Aptos"/>
              </a:rPr>
              <a:t>Plot the extracted features from </a:t>
            </a:r>
            <a:r>
              <a:rPr lang="en-US" dirty="0">
                <a:solidFill>
                  <a:srgbClr val="FF6600"/>
                </a:solidFill>
                <a:latin typeface="Aptos"/>
              </a:rPr>
              <a:t>RacerStartingPositionFinalPosition.xlsx</a:t>
            </a:r>
            <a:r>
              <a:rPr lang="en-US" dirty="0">
                <a:latin typeface="Aptos"/>
              </a:rPr>
              <a:t>, by using the </a:t>
            </a:r>
            <a:r>
              <a:rPr lang="en-US" dirty="0">
                <a:solidFill>
                  <a:srgbClr val="FF6600"/>
                </a:solidFill>
                <a:latin typeface="Aptos"/>
              </a:rPr>
              <a:t>scatter() </a:t>
            </a:r>
            <a:r>
              <a:rPr lang="en-US" dirty="0">
                <a:latin typeface="Aptos"/>
              </a:rPr>
              <a:t>function, with </a:t>
            </a:r>
            <a:r>
              <a:rPr lang="en-US" dirty="0" err="1">
                <a:latin typeface="Aptos"/>
              </a:rPr>
              <a:t>StartingPosition</a:t>
            </a:r>
            <a:r>
              <a:rPr lang="en-US" dirty="0">
                <a:latin typeface="Aptos"/>
              </a:rPr>
              <a:t> on the horizontal axis and </a:t>
            </a:r>
            <a:r>
              <a:rPr lang="en-US" dirty="0" err="1">
                <a:latin typeface="Aptos"/>
              </a:rPr>
              <a:t>FinalPosition</a:t>
            </a:r>
            <a:r>
              <a:rPr lang="en-US" dirty="0">
                <a:latin typeface="Aptos"/>
              </a:rPr>
              <a:t> on the vertical axis. </a:t>
            </a:r>
            <a:br>
              <a:rPr lang="en-US" dirty="0">
                <a:latin typeface="Aptos"/>
              </a:rPr>
            </a:br>
            <a:endParaRPr lang="en-US" dirty="0"/>
          </a:p>
        </p:txBody>
      </p:sp>
    </p:spTree>
    <p:extLst>
      <p:ext uri="{BB962C8B-B14F-4D97-AF65-F5344CB8AC3E}">
        <p14:creationId xmlns:p14="http://schemas.microsoft.com/office/powerpoint/2010/main" val="3238692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aph of dots and numbers&#10;&#10;Description automatically generated with medium confidence">
            <a:extLst>
              <a:ext uri="{FF2B5EF4-FFF2-40B4-BE49-F238E27FC236}">
                <a16:creationId xmlns:a16="http://schemas.microsoft.com/office/drawing/2014/main" id="{B765BA60-8744-45C2-A4FC-CD99F9602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165" y="1713580"/>
            <a:ext cx="2059161" cy="1625802"/>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Machine Learning, AI tools, and Analysis</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fontScale="92500"/>
          </a:bodyPr>
          <a:lstStyle/>
          <a:p>
            <a:pPr marL="0" indent="0" algn="ctr">
              <a:buNone/>
            </a:pPr>
            <a:r>
              <a:rPr lang="en-US" sz="1800" b="1" dirty="0">
                <a:solidFill>
                  <a:srgbClr val="FF6600"/>
                </a:solidFill>
                <a:effectLst/>
                <a:latin typeface="Aptos"/>
                <a:ea typeface="Times New Roman" panose="02020603050405020304" pitchFamily="18" charset="0"/>
                <a:cs typeface="Arial"/>
              </a:rPr>
              <a:t>Step 1: Gather &amp; Visualize Data</a:t>
            </a:r>
          </a:p>
        </p:txBody>
      </p:sp>
      <p:sp>
        <p:nvSpPr>
          <p:cNvPr id="7" name="TextBox 6">
            <a:extLst>
              <a:ext uri="{FF2B5EF4-FFF2-40B4-BE49-F238E27FC236}">
                <a16:creationId xmlns:a16="http://schemas.microsoft.com/office/drawing/2014/main" id="{F2BE38B3-7D6C-0C69-DFC2-DE37649573D7}"/>
              </a:ext>
            </a:extLst>
          </p:cNvPr>
          <p:cNvSpPr txBox="1"/>
          <p:nvPr/>
        </p:nvSpPr>
        <p:spPr>
          <a:xfrm>
            <a:off x="677334" y="1536223"/>
            <a:ext cx="4315289" cy="3139321"/>
          </a:xfrm>
          <a:prstGeom prst="rect">
            <a:avLst/>
          </a:prstGeom>
          <a:noFill/>
        </p:spPr>
        <p:txBody>
          <a:bodyPr wrap="square" lIns="91440" tIns="45720" rIns="91440" bIns="45720" anchor="t">
            <a:spAutoFit/>
          </a:bodyPr>
          <a:lstStyle/>
          <a:p>
            <a:r>
              <a:rPr lang="en-US" dirty="0">
                <a:latin typeface="Aptos"/>
              </a:rPr>
              <a:t>One issue with the current plot is that we can't distinguish the 5 drivers in the data set (Verstappen, Hamilton, Norris, </a:t>
            </a:r>
            <a:r>
              <a:rPr lang="en-US" dirty="0" err="1">
                <a:latin typeface="Aptos"/>
              </a:rPr>
              <a:t>Tsunoda</a:t>
            </a:r>
            <a:r>
              <a:rPr lang="en-US" dirty="0">
                <a:latin typeface="Aptos"/>
              </a:rPr>
              <a:t>, and Ricciardo ). The </a:t>
            </a:r>
            <a:r>
              <a:rPr lang="en-US" dirty="0" err="1">
                <a:solidFill>
                  <a:srgbClr val="FF6600"/>
                </a:solidFill>
                <a:latin typeface="Aptos"/>
              </a:rPr>
              <a:t>gscatter</a:t>
            </a:r>
            <a:r>
              <a:rPr lang="en-US" dirty="0">
                <a:solidFill>
                  <a:srgbClr val="FF6600"/>
                </a:solidFill>
                <a:latin typeface="Aptos"/>
              </a:rPr>
              <a:t>()</a:t>
            </a:r>
            <a:r>
              <a:rPr lang="en-US" dirty="0">
                <a:latin typeface="Aptos"/>
              </a:rPr>
              <a:t> function makes a grouped scatter plot: a scatter plot where the points are colored according to a grouping variable.</a:t>
            </a:r>
            <a:br>
              <a:rPr lang="en-US" dirty="0">
                <a:latin typeface="Aptos"/>
              </a:rPr>
            </a:br>
            <a:endParaRPr lang="en-US" dirty="0">
              <a:latin typeface="Aptos"/>
            </a:endParaRPr>
          </a:p>
          <a:p>
            <a:r>
              <a:rPr lang="en-US" dirty="0">
                <a:latin typeface="Aptos"/>
              </a:rPr>
              <a:t>Let's use the </a:t>
            </a:r>
            <a:r>
              <a:rPr lang="en-US" dirty="0" err="1">
                <a:solidFill>
                  <a:srgbClr val="FF6600"/>
                </a:solidFill>
                <a:latin typeface="Aptos"/>
              </a:rPr>
              <a:t>gscatter</a:t>
            </a:r>
            <a:r>
              <a:rPr lang="en-US" dirty="0">
                <a:solidFill>
                  <a:srgbClr val="FF6600"/>
                </a:solidFill>
                <a:latin typeface="Aptos"/>
              </a:rPr>
              <a:t>()</a:t>
            </a:r>
            <a:r>
              <a:rPr lang="en-US" dirty="0">
                <a:latin typeface="Aptos"/>
              </a:rPr>
              <a:t> function to create the same scatter plot as before but grouped by the driver.</a:t>
            </a:r>
          </a:p>
        </p:txBody>
      </p:sp>
      <p:pic>
        <p:nvPicPr>
          <p:cNvPr id="5" name="Picture 4">
            <a:extLst>
              <a:ext uri="{FF2B5EF4-FFF2-40B4-BE49-F238E27FC236}">
                <a16:creationId xmlns:a16="http://schemas.microsoft.com/office/drawing/2014/main" id="{EA40B48A-DE12-5857-EE96-D61EF4A1D733}"/>
              </a:ext>
            </a:extLst>
          </p:cNvPr>
          <p:cNvPicPr>
            <a:picLocks noChangeAspect="1"/>
          </p:cNvPicPr>
          <p:nvPr/>
        </p:nvPicPr>
        <p:blipFill>
          <a:blip r:embed="rId4"/>
          <a:stretch>
            <a:fillRect/>
          </a:stretch>
        </p:blipFill>
        <p:spPr>
          <a:xfrm>
            <a:off x="733347" y="4821941"/>
            <a:ext cx="5596128" cy="1279999"/>
          </a:xfrm>
          <a:prstGeom prst="rect">
            <a:avLst/>
          </a:prstGeom>
        </p:spPr>
      </p:pic>
      <p:sp>
        <p:nvSpPr>
          <p:cNvPr id="11" name="TextBox 10">
            <a:extLst>
              <a:ext uri="{FF2B5EF4-FFF2-40B4-BE49-F238E27FC236}">
                <a16:creationId xmlns:a16="http://schemas.microsoft.com/office/drawing/2014/main" id="{E4426636-B7BE-68B1-59CA-705A978304C0}"/>
              </a:ext>
            </a:extLst>
          </p:cNvPr>
          <p:cNvSpPr txBox="1"/>
          <p:nvPr/>
        </p:nvSpPr>
        <p:spPr>
          <a:xfrm>
            <a:off x="2834978" y="6078699"/>
            <a:ext cx="2578270" cy="492443"/>
          </a:xfrm>
          <a:prstGeom prst="rect">
            <a:avLst/>
          </a:prstGeom>
          <a:noFill/>
        </p:spPr>
        <p:txBody>
          <a:bodyPr wrap="square">
            <a:spAutoFit/>
          </a:bodyPr>
          <a:lstStyle/>
          <a:p>
            <a:r>
              <a:rPr lang="en-US" sz="1300" b="1" dirty="0">
                <a:solidFill>
                  <a:srgbClr val="FF0000"/>
                </a:solidFill>
                <a:latin typeface="Aptos"/>
              </a:rPr>
              <a:t>The 3</a:t>
            </a:r>
            <a:r>
              <a:rPr lang="en-US" sz="1300" b="1" baseline="30000" dirty="0">
                <a:solidFill>
                  <a:srgbClr val="FF0000"/>
                </a:solidFill>
                <a:latin typeface="Aptos"/>
              </a:rPr>
              <a:t>rd</a:t>
            </a:r>
            <a:r>
              <a:rPr lang="en-US" sz="1300" b="1" dirty="0">
                <a:solidFill>
                  <a:srgbClr val="FF0000"/>
                </a:solidFill>
                <a:latin typeface="Aptos"/>
              </a:rPr>
              <a:t> input tells the function how to group the data points. </a:t>
            </a:r>
          </a:p>
        </p:txBody>
      </p:sp>
      <p:pic>
        <p:nvPicPr>
          <p:cNvPr id="5121" name="Picture 1">
            <a:extLst>
              <a:ext uri="{FF2B5EF4-FFF2-40B4-BE49-F238E27FC236}">
                <a16:creationId xmlns:a16="http://schemas.microsoft.com/office/drawing/2014/main" id="{556A71DF-D32E-46D4-198D-5DD3464F09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6102" y="2986832"/>
            <a:ext cx="3976491" cy="298374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5" name="Arc 24">
            <a:extLst>
              <a:ext uri="{FF2B5EF4-FFF2-40B4-BE49-F238E27FC236}">
                <a16:creationId xmlns:a16="http://schemas.microsoft.com/office/drawing/2014/main" id="{7511A2F3-BA94-B6FF-74A1-C2BD13F5757A}"/>
              </a:ext>
            </a:extLst>
          </p:cNvPr>
          <p:cNvSpPr/>
          <p:nvPr/>
        </p:nvSpPr>
        <p:spPr>
          <a:xfrm>
            <a:off x="7265516" y="2417272"/>
            <a:ext cx="1046382" cy="855529"/>
          </a:xfrm>
          <a:prstGeom prst="arc">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C14E5402-473C-F66E-48CD-0D140F1483F5}"/>
              </a:ext>
            </a:extLst>
          </p:cNvPr>
          <p:cNvSpPr/>
          <p:nvPr/>
        </p:nvSpPr>
        <p:spPr>
          <a:xfrm rot="5400000" flipV="1">
            <a:off x="6935322" y="2894482"/>
            <a:ext cx="595167" cy="1188717"/>
          </a:xfrm>
          <a:prstGeom prst="arc">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26778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Machine Learning, AI tools, and Analysis</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fontScale="92500"/>
          </a:bodyPr>
          <a:lstStyle/>
          <a:p>
            <a:pPr marL="0" indent="0" algn="ctr">
              <a:buNone/>
            </a:pPr>
            <a:r>
              <a:rPr lang="en-US" sz="1800" b="1" dirty="0">
                <a:solidFill>
                  <a:srgbClr val="FF6600"/>
                </a:solidFill>
                <a:effectLst/>
                <a:latin typeface="Aptos"/>
                <a:ea typeface="Times New Roman" panose="02020603050405020304" pitchFamily="18" charset="0"/>
                <a:cs typeface="Arial"/>
              </a:rPr>
              <a:t>Step 1: Gather &amp; Visualize Data</a:t>
            </a:r>
          </a:p>
        </p:txBody>
      </p:sp>
      <p:sp>
        <p:nvSpPr>
          <p:cNvPr id="7" name="TextBox 6">
            <a:extLst>
              <a:ext uri="{FF2B5EF4-FFF2-40B4-BE49-F238E27FC236}">
                <a16:creationId xmlns:a16="http://schemas.microsoft.com/office/drawing/2014/main" id="{F2BE38B3-7D6C-0C69-DFC2-DE37649573D7}"/>
              </a:ext>
            </a:extLst>
          </p:cNvPr>
          <p:cNvSpPr txBox="1"/>
          <p:nvPr/>
        </p:nvSpPr>
        <p:spPr>
          <a:xfrm>
            <a:off x="677334" y="1577021"/>
            <a:ext cx="9216474" cy="1200329"/>
          </a:xfrm>
          <a:prstGeom prst="rect">
            <a:avLst/>
          </a:prstGeom>
          <a:noFill/>
        </p:spPr>
        <p:txBody>
          <a:bodyPr wrap="square" lIns="91440" tIns="45720" rIns="91440" bIns="45720" anchor="t">
            <a:spAutoFit/>
          </a:bodyPr>
          <a:lstStyle/>
          <a:p>
            <a:r>
              <a:rPr lang="en-US" dirty="0">
                <a:latin typeface="Aptos"/>
              </a:rPr>
              <a:t>Good job! It appears the new scatter plot worked. However, distinguishing between multiple drivers remains challenging due to overlapping data points. To address the overlapping data, we need to use 3D scatter plot. Unlike 2D plots which only have two axes (x, y), a 3D plot has three axes (x, y, z). </a:t>
            </a:r>
          </a:p>
        </p:txBody>
      </p:sp>
      <p:pic>
        <p:nvPicPr>
          <p:cNvPr id="4" name="Picture 5">
            <a:extLst>
              <a:ext uri="{FF2B5EF4-FFF2-40B4-BE49-F238E27FC236}">
                <a16:creationId xmlns:a16="http://schemas.microsoft.com/office/drawing/2014/main" id="{CAA0AB47-1187-0855-2255-D468CA9F6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77" y="3063319"/>
            <a:ext cx="4069419" cy="30547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Picture 1">
            <a:extLst>
              <a:ext uri="{FF2B5EF4-FFF2-40B4-BE49-F238E27FC236}">
                <a16:creationId xmlns:a16="http://schemas.microsoft.com/office/drawing/2014/main" id="{09AD6A7C-90C2-94B5-F278-371A9CE776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3112" y="3092828"/>
            <a:ext cx="4069417" cy="30547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5AF2D59-1766-DDA9-8A82-06654F667B55}"/>
              </a:ext>
            </a:extLst>
          </p:cNvPr>
          <p:cNvSpPr txBox="1"/>
          <p:nvPr/>
        </p:nvSpPr>
        <p:spPr>
          <a:xfrm>
            <a:off x="4844034" y="3121488"/>
            <a:ext cx="2194560" cy="2893100"/>
          </a:xfrm>
          <a:prstGeom prst="rect">
            <a:avLst/>
          </a:prstGeom>
          <a:noFill/>
        </p:spPr>
        <p:txBody>
          <a:bodyPr wrap="square">
            <a:spAutoFit/>
          </a:bodyPr>
          <a:lstStyle/>
          <a:p>
            <a:pPr algn="ctr"/>
            <a:r>
              <a:rPr lang="en-US" sz="1400" b="1" dirty="0">
                <a:solidFill>
                  <a:srgbClr val="FF0000"/>
                </a:solidFill>
                <a:latin typeface="Aptos"/>
              </a:rPr>
              <a:t>These images shows two simple scatter plots, which both contain 15 data points. </a:t>
            </a:r>
          </a:p>
          <a:p>
            <a:pPr algn="ctr"/>
            <a:br>
              <a:rPr lang="en-US" sz="1400" b="1" dirty="0">
                <a:solidFill>
                  <a:srgbClr val="FF0000"/>
                </a:solidFill>
                <a:latin typeface="Aptos"/>
              </a:rPr>
            </a:br>
            <a:r>
              <a:rPr lang="en-US" sz="1400" b="1" dirty="0">
                <a:solidFill>
                  <a:srgbClr val="FF0000"/>
                </a:solidFill>
                <a:latin typeface="Aptos"/>
              </a:rPr>
              <a:t>However, overlapping makes it appear that the 2D plot only has 5 data points. </a:t>
            </a:r>
            <a:br>
              <a:rPr lang="en-US" sz="1400" b="1" dirty="0">
                <a:solidFill>
                  <a:srgbClr val="FF0000"/>
                </a:solidFill>
                <a:latin typeface="Aptos"/>
              </a:rPr>
            </a:br>
            <a:br>
              <a:rPr lang="en-US" sz="1400" b="1" dirty="0">
                <a:solidFill>
                  <a:srgbClr val="FF0000"/>
                </a:solidFill>
                <a:latin typeface="Aptos"/>
              </a:rPr>
            </a:br>
            <a:r>
              <a:rPr lang="en-US" sz="1400" b="1" dirty="0">
                <a:solidFill>
                  <a:srgbClr val="FF0000"/>
                </a:solidFill>
                <a:latin typeface="Aptos"/>
              </a:rPr>
              <a:t>For this reason, you need a 3D plot to get the full picture</a:t>
            </a:r>
            <a:r>
              <a:rPr lang="en-US" sz="1200" b="1" dirty="0">
                <a:solidFill>
                  <a:srgbClr val="FF0000"/>
                </a:solidFill>
                <a:latin typeface="Aptos"/>
              </a:rPr>
              <a:t>.</a:t>
            </a:r>
          </a:p>
        </p:txBody>
      </p:sp>
    </p:spTree>
    <p:extLst>
      <p:ext uri="{BB962C8B-B14F-4D97-AF65-F5344CB8AC3E}">
        <p14:creationId xmlns:p14="http://schemas.microsoft.com/office/powerpoint/2010/main" val="357460438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14FBB91A2D4E448317DF2B29665D4B" ma:contentTypeVersion="11" ma:contentTypeDescription="Create a new document." ma:contentTypeScope="" ma:versionID="ce03b11ddeb70d4e29f6e0f2f08a57c2">
  <xsd:schema xmlns:xsd="http://www.w3.org/2001/XMLSchema" xmlns:xs="http://www.w3.org/2001/XMLSchema" xmlns:p="http://schemas.microsoft.com/office/2006/metadata/properties" xmlns:ns2="db20e136-21a0-4508-926b-2762313eb9f3" xmlns:ns3="39b7f2e4-d5db-4fb5-a652-1a14630ee8ec" targetNamespace="http://schemas.microsoft.com/office/2006/metadata/properties" ma:root="true" ma:fieldsID="f79f64c1950696ee1e11e35af4f9a3e4" ns2:_="" ns3:_="">
    <xsd:import namespace="db20e136-21a0-4508-926b-2762313eb9f3"/>
    <xsd:import namespace="39b7f2e4-d5db-4fb5-a652-1a14630ee8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20e136-21a0-4508-926b-2762313eb9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9b7f2e4-d5db-4fb5-a652-1a14630ee8e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119839-3091-4340-a39e-8349216a988c}" ma:internalName="TaxCatchAll" ma:showField="CatchAllData" ma:web="39b7f2e4-d5db-4fb5-a652-1a14630ee8e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b20e136-21a0-4508-926b-2762313eb9f3">
      <Terms xmlns="http://schemas.microsoft.com/office/infopath/2007/PartnerControls"/>
    </lcf76f155ced4ddcb4097134ff3c332f>
    <TaxCatchAll xmlns="39b7f2e4-d5db-4fb5-a652-1a14630ee8ec" xsi:nil="true"/>
  </documentManagement>
</p:properties>
</file>

<file path=customXml/itemProps1.xml><?xml version="1.0" encoding="utf-8"?>
<ds:datastoreItem xmlns:ds="http://schemas.openxmlformats.org/officeDocument/2006/customXml" ds:itemID="{4A11D665-E652-4C28-A8F9-2C6C6BAD63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20e136-21a0-4508-926b-2762313eb9f3"/>
    <ds:schemaRef ds:uri="39b7f2e4-d5db-4fb5-a652-1a14630ee8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F5C3C4-FDF5-4F1A-AB72-C97B62721E6A}">
  <ds:schemaRefs>
    <ds:schemaRef ds:uri="http://schemas.microsoft.com/sharepoint/v3/contenttype/forms"/>
  </ds:schemaRefs>
</ds:datastoreItem>
</file>

<file path=customXml/itemProps3.xml><?xml version="1.0" encoding="utf-8"?>
<ds:datastoreItem xmlns:ds="http://schemas.openxmlformats.org/officeDocument/2006/customXml" ds:itemID="{13E9FB70-7AD8-4F76-8B24-94B0E023EA5D}">
  <ds:schemaRefs>
    <ds:schemaRef ds:uri="http://purl.org/dc/elements/1.1/"/>
    <ds:schemaRef ds:uri="http://purl.org/dc/dcmitype/"/>
    <ds:schemaRef ds:uri="http://schemas.openxmlformats.org/package/2006/metadata/core-properties"/>
    <ds:schemaRef ds:uri="http://schemas.microsoft.com/office/2006/metadata/properties"/>
    <ds:schemaRef ds:uri="http://schemas.microsoft.com/office/2006/documentManagement/types"/>
    <ds:schemaRef ds:uri="http://purl.org/dc/terms/"/>
    <ds:schemaRef ds:uri="http://schemas.microsoft.com/office/infopath/2007/PartnerControls"/>
    <ds:schemaRef ds:uri="39b7f2e4-d5db-4fb5-a652-1a14630ee8ec"/>
    <ds:schemaRef ds:uri="db20e136-21a0-4508-926b-2762313eb9f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541</TotalTime>
  <Words>2815</Words>
  <Application>Microsoft Office PowerPoint</Application>
  <PresentationFormat>Widescreen</PresentationFormat>
  <Paragraphs>204</Paragraphs>
  <Slides>28</Slides>
  <Notes>26</Notes>
  <HiddenSlides>0</HiddenSlides>
  <MMClips>5</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Facet</vt:lpstr>
      <vt:lpstr>AI ToolKits  in MATLAB</vt:lpstr>
      <vt:lpstr>So... What is Artificial Intelligence Anyways?</vt:lpstr>
      <vt:lpstr>Exploring AI with MATLAB</vt:lpstr>
      <vt:lpstr>Machine Learning, AI tools, and Analysis</vt:lpstr>
      <vt:lpstr>Machine Learning, AI tools, and Analysis</vt:lpstr>
      <vt:lpstr>Machine Learning, AI tools, and Analysis</vt:lpstr>
      <vt:lpstr>Machine Learning, AI tools, and Analysis</vt:lpstr>
      <vt:lpstr>Machine Learning, AI tools, and Analysis</vt:lpstr>
      <vt:lpstr>Machine Learning, AI tools, and Analysis</vt:lpstr>
      <vt:lpstr>Machine Learning, AI tools, and Analysis</vt:lpstr>
      <vt:lpstr>Machine Learning, AI tools, and Analysis</vt:lpstr>
      <vt:lpstr>Machine Learning, AI tools, and Analysis</vt:lpstr>
      <vt:lpstr>Machine Learning, AI tools, and Analysis</vt:lpstr>
      <vt:lpstr>Machine Learning, AI tools, and Analysis</vt:lpstr>
      <vt:lpstr>Machine Learning, AI tools, and Analysis</vt:lpstr>
      <vt:lpstr>Machine Learning, AI tools, and Analysis</vt:lpstr>
      <vt:lpstr>Machine Learning, AI tools, and Analysis</vt:lpstr>
      <vt:lpstr>Machine Learning, AI tools, and Analysis</vt:lpstr>
      <vt:lpstr>Machine Learning, AI tools, and Analysis</vt:lpstr>
      <vt:lpstr>Machine Learning, AI tools, and Analysis</vt:lpstr>
      <vt:lpstr>Machine Learning, AI tools, and Analysis</vt:lpstr>
      <vt:lpstr>Train A KNN Model </vt:lpstr>
      <vt:lpstr>Train A KNN Model</vt:lpstr>
      <vt:lpstr>Train A KNN Model</vt:lpstr>
      <vt:lpstr>Train A KNN Model</vt:lpstr>
      <vt:lpstr>Train A KNN Model</vt:lpstr>
      <vt:lpstr>Ethical and Technological Implications of AI  </vt:lpstr>
      <vt:lpstr>EXTRA Practice/Reference Material: Google Net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Ruiz, Juan S.</cp:lastModifiedBy>
  <cp:revision>7</cp:revision>
  <dcterms:created xsi:type="dcterms:W3CDTF">2024-06-04T12:50:13Z</dcterms:created>
  <dcterms:modified xsi:type="dcterms:W3CDTF">2024-06-24T14:14:39Z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0x0101005614FBB91A2D4E448317DF2B29665D4B</vt:lpwstr>
  </property>
  <property fmtid="{D5CDD505-2E9C-101B-9397-08002B2CF9AE}" pid="3" name="MediaServiceImageTags">
    <vt:lpwstr/>
  </property>
</Properties>
</file>